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755" r:id="rId5"/>
    <p:sldMasterId id="2147483767" r:id="rId6"/>
  </p:sldMasterIdLst>
  <p:notesMasterIdLst>
    <p:notesMasterId r:id="rId31"/>
  </p:notesMasterIdLst>
  <p:handoutMasterIdLst>
    <p:handoutMasterId r:id="rId32"/>
  </p:handoutMasterIdLst>
  <p:sldIdLst>
    <p:sldId id="335" r:id="rId7"/>
    <p:sldId id="339" r:id="rId8"/>
    <p:sldId id="346" r:id="rId9"/>
    <p:sldId id="315" r:id="rId10"/>
    <p:sldId id="316" r:id="rId11"/>
    <p:sldId id="317" r:id="rId12"/>
    <p:sldId id="318" r:id="rId13"/>
    <p:sldId id="319" r:id="rId14"/>
    <p:sldId id="320" r:id="rId15"/>
    <p:sldId id="308" r:id="rId16"/>
    <p:sldId id="321" r:id="rId17"/>
    <p:sldId id="334" r:id="rId18"/>
    <p:sldId id="256" r:id="rId19"/>
    <p:sldId id="314" r:id="rId20"/>
    <p:sldId id="312" r:id="rId21"/>
    <p:sldId id="313" r:id="rId22"/>
    <p:sldId id="325" r:id="rId23"/>
    <p:sldId id="328" r:id="rId24"/>
    <p:sldId id="329" r:id="rId25"/>
    <p:sldId id="330" r:id="rId26"/>
    <p:sldId id="331" r:id="rId27"/>
    <p:sldId id="311" r:id="rId28"/>
    <p:sldId id="347" r:id="rId29"/>
    <p:sldId id="333" r:id="rId30"/>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9D50A-CB70-6580-8B50-25206E99DACE}" v="424" dt="2024-09-18T11:13:11.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4967" autoAdjust="0"/>
  </p:normalViewPr>
  <p:slideViewPr>
    <p:cSldViewPr snapToGrid="0">
      <p:cViewPr varScale="1">
        <p:scale>
          <a:sx n="72" d="100"/>
          <a:sy n="72" d="100"/>
        </p:scale>
        <p:origin x="660" y="72"/>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9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Gee" userId="S::geea@digswell.herts.sch.uk::185617f9-3ecb-49e4-9f62-18f7da2a7e2e" providerId="AD" clId="Web-{5D19D50A-CB70-6580-8B50-25206E99DACE}"/>
    <pc:docChg chg="delSld modSld">
      <pc:chgData name="Aimee Gee" userId="S::geea@digswell.herts.sch.uk::185617f9-3ecb-49e4-9f62-18f7da2a7e2e" providerId="AD" clId="Web-{5D19D50A-CB70-6580-8B50-25206E99DACE}" dt="2024-09-18T11:13:07.973" v="240" actId="20577"/>
      <pc:docMkLst>
        <pc:docMk/>
      </pc:docMkLst>
      <pc:sldChg chg="del">
        <pc:chgData name="Aimee Gee" userId="S::geea@digswell.herts.sch.uk::185617f9-3ecb-49e4-9f62-18f7da2a7e2e" providerId="AD" clId="Web-{5D19D50A-CB70-6580-8B50-25206E99DACE}" dt="2024-09-18T11:09:56.499" v="221"/>
        <pc:sldMkLst>
          <pc:docMk/>
          <pc:sldMk cId="0" sldId="260"/>
        </pc:sldMkLst>
      </pc:sldChg>
      <pc:sldChg chg="del">
        <pc:chgData name="Aimee Gee" userId="S::geea@digswell.herts.sch.uk::185617f9-3ecb-49e4-9f62-18f7da2a7e2e" providerId="AD" clId="Web-{5D19D50A-CB70-6580-8B50-25206E99DACE}" dt="2024-09-18T11:09:57.077" v="222"/>
        <pc:sldMkLst>
          <pc:docMk/>
          <pc:sldMk cId="0" sldId="261"/>
        </pc:sldMkLst>
      </pc:sldChg>
      <pc:sldChg chg="del">
        <pc:chgData name="Aimee Gee" userId="S::geea@digswell.herts.sch.uk::185617f9-3ecb-49e4-9f62-18f7da2a7e2e" providerId="AD" clId="Web-{5D19D50A-CB70-6580-8B50-25206E99DACE}" dt="2024-09-18T11:09:58.015" v="223"/>
        <pc:sldMkLst>
          <pc:docMk/>
          <pc:sldMk cId="0" sldId="262"/>
        </pc:sldMkLst>
      </pc:sldChg>
      <pc:sldChg chg="del">
        <pc:chgData name="Aimee Gee" userId="S::geea@digswell.herts.sch.uk::185617f9-3ecb-49e4-9f62-18f7da2a7e2e" providerId="AD" clId="Web-{5D19D50A-CB70-6580-8B50-25206E99DACE}" dt="2024-09-18T11:10:00.124" v="224"/>
        <pc:sldMkLst>
          <pc:docMk/>
          <pc:sldMk cId="0" sldId="263"/>
        </pc:sldMkLst>
      </pc:sldChg>
      <pc:sldChg chg="del">
        <pc:chgData name="Aimee Gee" userId="S::geea@digswell.herts.sch.uk::185617f9-3ecb-49e4-9f62-18f7da2a7e2e" providerId="AD" clId="Web-{5D19D50A-CB70-6580-8B50-25206E99DACE}" dt="2024-09-18T11:10:01.015" v="225"/>
        <pc:sldMkLst>
          <pc:docMk/>
          <pc:sldMk cId="0" sldId="264"/>
        </pc:sldMkLst>
      </pc:sldChg>
      <pc:sldChg chg="del">
        <pc:chgData name="Aimee Gee" userId="S::geea@digswell.herts.sch.uk::185617f9-3ecb-49e4-9f62-18f7da2a7e2e" providerId="AD" clId="Web-{5D19D50A-CB70-6580-8B50-25206E99DACE}" dt="2024-09-18T11:10:01.687" v="226"/>
        <pc:sldMkLst>
          <pc:docMk/>
          <pc:sldMk cId="0" sldId="265"/>
        </pc:sldMkLst>
      </pc:sldChg>
      <pc:sldChg chg="del">
        <pc:chgData name="Aimee Gee" userId="S::geea@digswell.herts.sch.uk::185617f9-3ecb-49e4-9f62-18f7da2a7e2e" providerId="AD" clId="Web-{5D19D50A-CB70-6580-8B50-25206E99DACE}" dt="2024-09-18T11:10:02.546" v="227"/>
        <pc:sldMkLst>
          <pc:docMk/>
          <pc:sldMk cId="0" sldId="266"/>
        </pc:sldMkLst>
      </pc:sldChg>
      <pc:sldChg chg="del">
        <pc:chgData name="Aimee Gee" userId="S::geea@digswell.herts.sch.uk::185617f9-3ecb-49e4-9f62-18f7da2a7e2e" providerId="AD" clId="Web-{5D19D50A-CB70-6580-8B50-25206E99DACE}" dt="2024-09-18T11:10:03.530" v="228"/>
        <pc:sldMkLst>
          <pc:docMk/>
          <pc:sldMk cId="0" sldId="267"/>
        </pc:sldMkLst>
      </pc:sldChg>
      <pc:sldChg chg="del">
        <pc:chgData name="Aimee Gee" userId="S::geea@digswell.herts.sch.uk::185617f9-3ecb-49e4-9f62-18f7da2a7e2e" providerId="AD" clId="Web-{5D19D50A-CB70-6580-8B50-25206E99DACE}" dt="2024-09-18T11:10:04.749" v="229"/>
        <pc:sldMkLst>
          <pc:docMk/>
          <pc:sldMk cId="0" sldId="268"/>
        </pc:sldMkLst>
      </pc:sldChg>
      <pc:sldChg chg="modSp">
        <pc:chgData name="Aimee Gee" userId="S::geea@digswell.herts.sch.uk::185617f9-3ecb-49e4-9f62-18f7da2a7e2e" providerId="AD" clId="Web-{5D19D50A-CB70-6580-8B50-25206E99DACE}" dt="2024-09-18T11:06:14.540" v="116" actId="20577"/>
        <pc:sldMkLst>
          <pc:docMk/>
          <pc:sldMk cId="2698864069" sldId="308"/>
        </pc:sldMkLst>
        <pc:spChg chg="mod">
          <ac:chgData name="Aimee Gee" userId="S::geea@digswell.herts.sch.uk::185617f9-3ecb-49e4-9f62-18f7da2a7e2e" providerId="AD" clId="Web-{5D19D50A-CB70-6580-8B50-25206E99DACE}" dt="2024-09-18T11:06:14.540" v="116" actId="20577"/>
          <ac:spMkLst>
            <pc:docMk/>
            <pc:sldMk cId="2698864069" sldId="308"/>
            <ac:spMk id="8" creationId="{47EECCAD-AFA6-3CE4-09BB-462064019C72}"/>
          </ac:spMkLst>
        </pc:spChg>
      </pc:sldChg>
      <pc:sldChg chg="modSp">
        <pc:chgData name="Aimee Gee" userId="S::geea@digswell.herts.sch.uk::185617f9-3ecb-49e4-9f62-18f7da2a7e2e" providerId="AD" clId="Web-{5D19D50A-CB70-6580-8B50-25206E99DACE}" dt="2024-09-18T11:03:53.739" v="38" actId="20577"/>
        <pc:sldMkLst>
          <pc:docMk/>
          <pc:sldMk cId="2980089621" sldId="318"/>
        </pc:sldMkLst>
        <pc:spChg chg="mod">
          <ac:chgData name="Aimee Gee" userId="S::geea@digswell.herts.sch.uk::185617f9-3ecb-49e4-9f62-18f7da2a7e2e" providerId="AD" clId="Web-{5D19D50A-CB70-6580-8B50-25206E99DACE}" dt="2024-09-18T11:03:53.739" v="38" actId="20577"/>
          <ac:spMkLst>
            <pc:docMk/>
            <pc:sldMk cId="2980089621" sldId="318"/>
            <ac:spMk id="8" creationId="{47EECCAD-AFA6-3CE4-09BB-462064019C72}"/>
          </ac:spMkLst>
        </pc:spChg>
      </pc:sldChg>
      <pc:sldChg chg="modSp">
        <pc:chgData name="Aimee Gee" userId="S::geea@digswell.herts.sch.uk::185617f9-3ecb-49e4-9f62-18f7da2a7e2e" providerId="AD" clId="Web-{5D19D50A-CB70-6580-8B50-25206E99DACE}" dt="2024-09-18T11:05:28.304" v="108" actId="20577"/>
        <pc:sldMkLst>
          <pc:docMk/>
          <pc:sldMk cId="4229537597" sldId="319"/>
        </pc:sldMkLst>
        <pc:spChg chg="mod">
          <ac:chgData name="Aimee Gee" userId="S::geea@digswell.herts.sch.uk::185617f9-3ecb-49e4-9f62-18f7da2a7e2e" providerId="AD" clId="Web-{5D19D50A-CB70-6580-8B50-25206E99DACE}" dt="2024-09-18T11:05:28.304" v="108" actId="20577"/>
          <ac:spMkLst>
            <pc:docMk/>
            <pc:sldMk cId="4229537597" sldId="319"/>
            <ac:spMk id="8" creationId="{47EECCAD-AFA6-3CE4-09BB-462064019C72}"/>
          </ac:spMkLst>
        </pc:spChg>
      </pc:sldChg>
      <pc:sldChg chg="modSp">
        <pc:chgData name="Aimee Gee" userId="S::geea@digswell.herts.sch.uk::185617f9-3ecb-49e4-9f62-18f7da2a7e2e" providerId="AD" clId="Web-{5D19D50A-CB70-6580-8B50-25206E99DACE}" dt="2024-09-18T11:08:22.715" v="218" actId="20577"/>
        <pc:sldMkLst>
          <pc:docMk/>
          <pc:sldMk cId="1410218480" sldId="321"/>
        </pc:sldMkLst>
        <pc:spChg chg="mod">
          <ac:chgData name="Aimee Gee" userId="S::geea@digswell.herts.sch.uk::185617f9-3ecb-49e4-9f62-18f7da2a7e2e" providerId="AD" clId="Web-{5D19D50A-CB70-6580-8B50-25206E99DACE}" dt="2024-09-18T11:08:22.715" v="218" actId="20577"/>
          <ac:spMkLst>
            <pc:docMk/>
            <pc:sldMk cId="1410218480" sldId="321"/>
            <ac:spMk id="8" creationId="{47EECCAD-AFA6-3CE4-09BB-462064019C72}"/>
          </ac:spMkLst>
        </pc:spChg>
      </pc:sldChg>
      <pc:sldChg chg="delSp modSp del">
        <pc:chgData name="Aimee Gee" userId="S::geea@digswell.herts.sch.uk::185617f9-3ecb-49e4-9f62-18f7da2a7e2e" providerId="AD" clId="Web-{5D19D50A-CB70-6580-8B50-25206E99DACE}" dt="2024-09-18T11:08:25.700" v="219"/>
        <pc:sldMkLst>
          <pc:docMk/>
          <pc:sldMk cId="530222875" sldId="322"/>
        </pc:sldMkLst>
        <pc:spChg chg="del mod">
          <ac:chgData name="Aimee Gee" userId="S::geea@digswell.herts.sch.uk::185617f9-3ecb-49e4-9f62-18f7da2a7e2e" providerId="AD" clId="Web-{5D19D50A-CB70-6580-8B50-25206E99DACE}" dt="2024-09-18T11:07:33.870" v="137"/>
          <ac:spMkLst>
            <pc:docMk/>
            <pc:sldMk cId="530222875" sldId="322"/>
            <ac:spMk id="8" creationId="{47EECCAD-AFA6-3CE4-09BB-462064019C72}"/>
          </ac:spMkLst>
        </pc:spChg>
      </pc:sldChg>
      <pc:sldChg chg="del">
        <pc:chgData name="Aimee Gee" userId="S::geea@digswell.herts.sch.uk::185617f9-3ecb-49e4-9f62-18f7da2a7e2e" providerId="AD" clId="Web-{5D19D50A-CB70-6580-8B50-25206E99DACE}" dt="2024-09-18T11:08:34.887" v="220"/>
        <pc:sldMkLst>
          <pc:docMk/>
          <pc:sldMk cId="3167603458" sldId="323"/>
        </pc:sldMkLst>
      </pc:sldChg>
      <pc:sldChg chg="modSp">
        <pc:chgData name="Aimee Gee" userId="S::geea@digswell.herts.sch.uk::185617f9-3ecb-49e4-9f62-18f7da2a7e2e" providerId="AD" clId="Web-{5D19D50A-CB70-6580-8B50-25206E99DACE}" dt="2024-09-18T11:11:39.033" v="233" actId="20577"/>
        <pc:sldMkLst>
          <pc:docMk/>
          <pc:sldMk cId="2570805191" sldId="325"/>
        </pc:sldMkLst>
        <pc:spChg chg="mod">
          <ac:chgData name="Aimee Gee" userId="S::geea@digswell.herts.sch.uk::185617f9-3ecb-49e4-9f62-18f7da2a7e2e" providerId="AD" clId="Web-{5D19D50A-CB70-6580-8B50-25206E99DACE}" dt="2024-09-18T11:11:39.033" v="233" actId="20577"/>
          <ac:spMkLst>
            <pc:docMk/>
            <pc:sldMk cId="2570805191" sldId="325"/>
            <ac:spMk id="8" creationId="{47EECCAD-AFA6-3CE4-09BB-462064019C72}"/>
          </ac:spMkLst>
        </pc:spChg>
      </pc:sldChg>
      <pc:sldChg chg="del">
        <pc:chgData name="Aimee Gee" userId="S::geea@digswell.herts.sch.uk::185617f9-3ecb-49e4-9f62-18f7da2a7e2e" providerId="AD" clId="Web-{5D19D50A-CB70-6580-8B50-25206E99DACE}" dt="2024-09-18T11:11:44.486" v="234"/>
        <pc:sldMkLst>
          <pc:docMk/>
          <pc:sldMk cId="1699261913" sldId="326"/>
        </pc:sldMkLst>
      </pc:sldChg>
      <pc:sldChg chg="del">
        <pc:chgData name="Aimee Gee" userId="S::geea@digswell.herts.sch.uk::185617f9-3ecb-49e4-9f62-18f7da2a7e2e" providerId="AD" clId="Web-{5D19D50A-CB70-6580-8B50-25206E99DACE}" dt="2024-09-18T11:11:46.752" v="235"/>
        <pc:sldMkLst>
          <pc:docMk/>
          <pc:sldMk cId="3231827573" sldId="327"/>
        </pc:sldMkLst>
      </pc:sldChg>
      <pc:sldChg chg="modSp">
        <pc:chgData name="Aimee Gee" userId="S::geea@digswell.herts.sch.uk::185617f9-3ecb-49e4-9f62-18f7da2a7e2e" providerId="AD" clId="Web-{5D19D50A-CB70-6580-8B50-25206E99DACE}" dt="2024-09-18T09:10:02.831" v="23" actId="20577"/>
        <pc:sldMkLst>
          <pc:docMk/>
          <pc:sldMk cId="842960764" sldId="329"/>
        </pc:sldMkLst>
        <pc:spChg chg="mod">
          <ac:chgData name="Aimee Gee" userId="S::geea@digswell.herts.sch.uk::185617f9-3ecb-49e4-9f62-18f7da2a7e2e" providerId="AD" clId="Web-{5D19D50A-CB70-6580-8B50-25206E99DACE}" dt="2024-09-18T09:10:02.831" v="23" actId="20577"/>
          <ac:spMkLst>
            <pc:docMk/>
            <pc:sldMk cId="842960764" sldId="329"/>
            <ac:spMk id="8" creationId="{47EECCAD-AFA6-3CE4-09BB-462064019C72}"/>
          </ac:spMkLst>
        </pc:spChg>
      </pc:sldChg>
      <pc:sldChg chg="modSp">
        <pc:chgData name="Aimee Gee" userId="S::geea@digswell.herts.sch.uk::185617f9-3ecb-49e4-9f62-18f7da2a7e2e" providerId="AD" clId="Web-{5D19D50A-CB70-6580-8B50-25206E99DACE}" dt="2024-09-18T09:07:18.343" v="8" actId="20577"/>
        <pc:sldMkLst>
          <pc:docMk/>
          <pc:sldMk cId="2171712199" sldId="339"/>
        </pc:sldMkLst>
        <pc:spChg chg="mod">
          <ac:chgData name="Aimee Gee" userId="S::geea@digswell.herts.sch.uk::185617f9-3ecb-49e4-9f62-18f7da2a7e2e" providerId="AD" clId="Web-{5D19D50A-CB70-6580-8B50-25206E99DACE}" dt="2024-09-18T09:07:18.343" v="8" actId="20577"/>
          <ac:spMkLst>
            <pc:docMk/>
            <pc:sldMk cId="2171712199" sldId="339"/>
            <ac:spMk id="5" creationId="{5B62A003-4B57-A78A-87F3-145A67F6D330}"/>
          </ac:spMkLst>
        </pc:spChg>
      </pc:sldChg>
      <pc:sldChg chg="modSp">
        <pc:chgData name="Aimee Gee" userId="S::geea@digswell.herts.sch.uk::185617f9-3ecb-49e4-9f62-18f7da2a7e2e" providerId="AD" clId="Web-{5D19D50A-CB70-6580-8B50-25206E99DACE}" dt="2024-09-18T11:13:07.973" v="240" actId="20577"/>
        <pc:sldMkLst>
          <pc:docMk/>
          <pc:sldMk cId="2845136122" sldId="347"/>
        </pc:sldMkLst>
        <pc:spChg chg="mod">
          <ac:chgData name="Aimee Gee" userId="S::geea@digswell.herts.sch.uk::185617f9-3ecb-49e4-9f62-18f7da2a7e2e" providerId="AD" clId="Web-{5D19D50A-CB70-6580-8B50-25206E99DACE}" dt="2024-09-18T11:13:07.973" v="240" actId="20577"/>
          <ac:spMkLst>
            <pc:docMk/>
            <pc:sldMk cId="2845136122" sldId="347"/>
            <ac:spMk id="7" creationId="{9F6BB335-83B3-FD2C-0CFC-BBCADDEFC306}"/>
          </ac:spMkLst>
        </pc:spChg>
      </pc:sldChg>
    </pc:docChg>
  </pc:docChgLst>
  <pc:docChgLst>
    <pc:chgData name="Catherine Scott" userId="e14a6578-2297-489d-974d-cb86eff011b8" providerId="ADAL" clId="{0011A82B-68FC-4D11-A32D-D21DB3E0E89E}"/>
    <pc:docChg chg="custSel delSld modSld sldOrd modMainMaster">
      <pc:chgData name="Catherine Scott" userId="e14a6578-2297-489d-974d-cb86eff011b8" providerId="ADAL" clId="{0011A82B-68FC-4D11-A32D-D21DB3E0E89E}" dt="2024-09-16T11:12:46.293" v="795" actId="5793"/>
      <pc:docMkLst>
        <pc:docMk/>
      </pc:docMkLst>
      <pc:sldChg chg="setBg modNotes">
        <pc:chgData name="Catherine Scott" userId="e14a6578-2297-489d-974d-cb86eff011b8" providerId="ADAL" clId="{0011A82B-68FC-4D11-A32D-D21DB3E0E89E}" dt="2024-09-15T20:26:18.747" v="349"/>
        <pc:sldMkLst>
          <pc:docMk/>
          <pc:sldMk cId="0" sldId="256"/>
        </pc:sldMkLst>
      </pc:sldChg>
      <pc:sldChg chg="del setBg modNotes">
        <pc:chgData name="Catherine Scott" userId="e14a6578-2297-489d-974d-cb86eff011b8" providerId="ADAL" clId="{0011A82B-68FC-4D11-A32D-D21DB3E0E89E}" dt="2024-09-16T10:48:47.699" v="528" actId="47"/>
        <pc:sldMkLst>
          <pc:docMk/>
          <pc:sldMk cId="0" sldId="257"/>
        </pc:sldMkLst>
      </pc:sldChg>
      <pc:sldChg chg="modSp del mod setBg modNotes">
        <pc:chgData name="Catherine Scott" userId="e14a6578-2297-489d-974d-cb86eff011b8" providerId="ADAL" clId="{0011A82B-68FC-4D11-A32D-D21DB3E0E89E}" dt="2024-09-16T10:49:23.641" v="532" actId="47"/>
        <pc:sldMkLst>
          <pc:docMk/>
          <pc:sldMk cId="0" sldId="258"/>
        </pc:sldMkLst>
        <pc:spChg chg="mod">
          <ac:chgData name="Catherine Scott" userId="e14a6578-2297-489d-974d-cb86eff011b8" providerId="ADAL" clId="{0011A82B-68FC-4D11-A32D-D21DB3E0E89E}" dt="2024-09-16T10:48:53.918" v="529" actId="207"/>
          <ac:spMkLst>
            <pc:docMk/>
            <pc:sldMk cId="0" sldId="258"/>
            <ac:spMk id="77" creationId="{00000000-0000-0000-0000-000000000000}"/>
          </ac:spMkLst>
        </pc:spChg>
      </pc:sldChg>
      <pc:sldChg chg="modSp del mod setBg modNotes">
        <pc:chgData name="Catherine Scott" userId="e14a6578-2297-489d-974d-cb86eff011b8" providerId="ADAL" clId="{0011A82B-68FC-4D11-A32D-D21DB3E0E89E}" dt="2024-09-16T10:49:26.065" v="533" actId="47"/>
        <pc:sldMkLst>
          <pc:docMk/>
          <pc:sldMk cId="0" sldId="259"/>
        </pc:sldMkLst>
        <pc:spChg chg="mod">
          <ac:chgData name="Catherine Scott" userId="e14a6578-2297-489d-974d-cb86eff011b8" providerId="ADAL" clId="{0011A82B-68FC-4D11-A32D-D21DB3E0E89E}" dt="2024-09-16T10:49:06.704" v="530" actId="207"/>
          <ac:spMkLst>
            <pc:docMk/>
            <pc:sldMk cId="0" sldId="259"/>
            <ac:spMk id="85" creationId="{00000000-0000-0000-0000-000000000000}"/>
          </ac:spMkLst>
        </pc:spChg>
      </pc:sldChg>
      <pc:sldChg chg="modSp mod setBg modNotes">
        <pc:chgData name="Catherine Scott" userId="e14a6578-2297-489d-974d-cb86eff011b8" providerId="ADAL" clId="{0011A82B-68FC-4D11-A32D-D21DB3E0E89E}" dt="2024-09-16T10:49:43.555" v="549" actId="20577"/>
        <pc:sldMkLst>
          <pc:docMk/>
          <pc:sldMk cId="0" sldId="260"/>
        </pc:sldMkLst>
        <pc:spChg chg="mod">
          <ac:chgData name="Catherine Scott" userId="e14a6578-2297-489d-974d-cb86eff011b8" providerId="ADAL" clId="{0011A82B-68FC-4D11-A32D-D21DB3E0E89E}" dt="2024-09-16T10:49:43.555" v="549" actId="20577"/>
          <ac:spMkLst>
            <pc:docMk/>
            <pc:sldMk cId="0" sldId="260"/>
            <ac:spMk id="94" creationId="{00000000-0000-0000-0000-000000000000}"/>
          </ac:spMkLst>
        </pc:spChg>
      </pc:sldChg>
      <pc:sldChg chg="modSp mod setBg">
        <pc:chgData name="Catherine Scott" userId="e14a6578-2297-489d-974d-cb86eff011b8" providerId="ADAL" clId="{0011A82B-68FC-4D11-A32D-D21DB3E0E89E}" dt="2024-09-16T10:50:07.571" v="550" actId="207"/>
        <pc:sldMkLst>
          <pc:docMk/>
          <pc:sldMk cId="0" sldId="261"/>
        </pc:sldMkLst>
        <pc:spChg chg="mod">
          <ac:chgData name="Catherine Scott" userId="e14a6578-2297-489d-974d-cb86eff011b8" providerId="ADAL" clId="{0011A82B-68FC-4D11-A32D-D21DB3E0E89E}" dt="2024-09-16T10:50:07.571" v="550" actId="207"/>
          <ac:spMkLst>
            <pc:docMk/>
            <pc:sldMk cId="0" sldId="261"/>
            <ac:spMk id="100" creationId="{00000000-0000-0000-0000-000000000000}"/>
          </ac:spMkLst>
        </pc:spChg>
      </pc:sldChg>
      <pc:sldChg chg="modSp mod setBg modNotes">
        <pc:chgData name="Catherine Scott" userId="e14a6578-2297-489d-974d-cb86eff011b8" providerId="ADAL" clId="{0011A82B-68FC-4D11-A32D-D21DB3E0E89E}" dt="2024-09-16T10:50:12.170" v="551" actId="207"/>
        <pc:sldMkLst>
          <pc:docMk/>
          <pc:sldMk cId="0" sldId="262"/>
        </pc:sldMkLst>
        <pc:spChg chg="mod">
          <ac:chgData name="Catherine Scott" userId="e14a6578-2297-489d-974d-cb86eff011b8" providerId="ADAL" clId="{0011A82B-68FC-4D11-A32D-D21DB3E0E89E}" dt="2024-09-16T10:50:12.170" v="551" actId="207"/>
          <ac:spMkLst>
            <pc:docMk/>
            <pc:sldMk cId="0" sldId="262"/>
            <ac:spMk id="114" creationId="{00000000-0000-0000-0000-000000000000}"/>
          </ac:spMkLst>
        </pc:spChg>
      </pc:sldChg>
      <pc:sldChg chg="modSp mod setBg modNotes">
        <pc:chgData name="Catherine Scott" userId="e14a6578-2297-489d-974d-cb86eff011b8" providerId="ADAL" clId="{0011A82B-68FC-4D11-A32D-D21DB3E0E89E}" dt="2024-09-16T10:50:23.488" v="552" actId="207"/>
        <pc:sldMkLst>
          <pc:docMk/>
          <pc:sldMk cId="0" sldId="263"/>
        </pc:sldMkLst>
        <pc:spChg chg="mod">
          <ac:chgData name="Catherine Scott" userId="e14a6578-2297-489d-974d-cb86eff011b8" providerId="ADAL" clId="{0011A82B-68FC-4D11-A32D-D21DB3E0E89E}" dt="2024-09-16T10:50:23.488" v="552" actId="207"/>
          <ac:spMkLst>
            <pc:docMk/>
            <pc:sldMk cId="0" sldId="263"/>
            <ac:spMk id="125" creationId="{00000000-0000-0000-0000-000000000000}"/>
          </ac:spMkLst>
        </pc:spChg>
      </pc:sldChg>
      <pc:sldChg chg="modSp mod setBg modNotes">
        <pc:chgData name="Catherine Scott" userId="e14a6578-2297-489d-974d-cb86eff011b8" providerId="ADAL" clId="{0011A82B-68FC-4D11-A32D-D21DB3E0E89E}" dt="2024-09-16T10:50:29.938" v="553" actId="207"/>
        <pc:sldMkLst>
          <pc:docMk/>
          <pc:sldMk cId="0" sldId="264"/>
        </pc:sldMkLst>
        <pc:spChg chg="mod">
          <ac:chgData name="Catherine Scott" userId="e14a6578-2297-489d-974d-cb86eff011b8" providerId="ADAL" clId="{0011A82B-68FC-4D11-A32D-D21DB3E0E89E}" dt="2024-09-16T10:50:29.938" v="553" actId="207"/>
          <ac:spMkLst>
            <pc:docMk/>
            <pc:sldMk cId="0" sldId="264"/>
            <ac:spMk id="131" creationId="{00000000-0000-0000-0000-000000000000}"/>
          </ac:spMkLst>
        </pc:spChg>
      </pc:sldChg>
      <pc:sldChg chg="modSp mod setBg modNotes">
        <pc:chgData name="Catherine Scott" userId="e14a6578-2297-489d-974d-cb86eff011b8" providerId="ADAL" clId="{0011A82B-68FC-4D11-A32D-D21DB3E0E89E}" dt="2024-09-16T10:50:38.280" v="554" actId="207"/>
        <pc:sldMkLst>
          <pc:docMk/>
          <pc:sldMk cId="0" sldId="265"/>
        </pc:sldMkLst>
        <pc:spChg chg="mod">
          <ac:chgData name="Catherine Scott" userId="e14a6578-2297-489d-974d-cb86eff011b8" providerId="ADAL" clId="{0011A82B-68FC-4D11-A32D-D21DB3E0E89E}" dt="2024-09-16T10:50:38.280" v="554" actId="207"/>
          <ac:spMkLst>
            <pc:docMk/>
            <pc:sldMk cId="0" sldId="265"/>
            <ac:spMk id="141" creationId="{00000000-0000-0000-0000-000000000000}"/>
          </ac:spMkLst>
        </pc:spChg>
      </pc:sldChg>
      <pc:sldChg chg="modSp mod setBg modNotes">
        <pc:chgData name="Catherine Scott" userId="e14a6578-2297-489d-974d-cb86eff011b8" providerId="ADAL" clId="{0011A82B-68FC-4D11-A32D-D21DB3E0E89E}" dt="2024-09-16T10:50:49.101" v="555" actId="207"/>
        <pc:sldMkLst>
          <pc:docMk/>
          <pc:sldMk cId="0" sldId="266"/>
        </pc:sldMkLst>
        <pc:spChg chg="mod">
          <ac:chgData name="Catherine Scott" userId="e14a6578-2297-489d-974d-cb86eff011b8" providerId="ADAL" clId="{0011A82B-68FC-4D11-A32D-D21DB3E0E89E}" dt="2024-09-16T10:50:49.101" v="555" actId="207"/>
          <ac:spMkLst>
            <pc:docMk/>
            <pc:sldMk cId="0" sldId="266"/>
            <ac:spMk id="151" creationId="{00000000-0000-0000-0000-000000000000}"/>
          </ac:spMkLst>
        </pc:spChg>
      </pc:sldChg>
      <pc:sldChg chg="modSp mod setBg modNotes">
        <pc:chgData name="Catherine Scott" userId="e14a6578-2297-489d-974d-cb86eff011b8" providerId="ADAL" clId="{0011A82B-68FC-4D11-A32D-D21DB3E0E89E}" dt="2024-09-16T10:50:57.693" v="557" actId="1076"/>
        <pc:sldMkLst>
          <pc:docMk/>
          <pc:sldMk cId="0" sldId="267"/>
        </pc:sldMkLst>
        <pc:spChg chg="mod">
          <ac:chgData name="Catherine Scott" userId="e14a6578-2297-489d-974d-cb86eff011b8" providerId="ADAL" clId="{0011A82B-68FC-4D11-A32D-D21DB3E0E89E}" dt="2024-09-16T10:50:57.207" v="556" actId="207"/>
          <ac:spMkLst>
            <pc:docMk/>
            <pc:sldMk cId="0" sldId="267"/>
            <ac:spMk id="168" creationId="{00000000-0000-0000-0000-000000000000}"/>
          </ac:spMkLst>
        </pc:spChg>
        <pc:picChg chg="mod">
          <ac:chgData name="Catherine Scott" userId="e14a6578-2297-489d-974d-cb86eff011b8" providerId="ADAL" clId="{0011A82B-68FC-4D11-A32D-D21DB3E0E89E}" dt="2024-09-16T10:50:57.693" v="557" actId="1076"/>
          <ac:picMkLst>
            <pc:docMk/>
            <pc:sldMk cId="0" sldId="267"/>
            <ac:picMk id="169" creationId="{00000000-0000-0000-0000-000000000000}"/>
          </ac:picMkLst>
        </pc:picChg>
      </pc:sldChg>
      <pc:sldChg chg="modSp mod setBg modNotes">
        <pc:chgData name="Catherine Scott" userId="e14a6578-2297-489d-974d-cb86eff011b8" providerId="ADAL" clId="{0011A82B-68FC-4D11-A32D-D21DB3E0E89E}" dt="2024-09-16T10:51:12.288" v="558" actId="207"/>
        <pc:sldMkLst>
          <pc:docMk/>
          <pc:sldMk cId="0" sldId="268"/>
        </pc:sldMkLst>
        <pc:spChg chg="mod">
          <ac:chgData name="Catherine Scott" userId="e14a6578-2297-489d-974d-cb86eff011b8" providerId="ADAL" clId="{0011A82B-68FC-4D11-A32D-D21DB3E0E89E}" dt="2024-09-16T10:51:12.288" v="558" actId="207"/>
          <ac:spMkLst>
            <pc:docMk/>
            <pc:sldMk cId="0" sldId="268"/>
            <ac:spMk id="174" creationId="{00000000-0000-0000-0000-000000000000}"/>
          </ac:spMkLst>
        </pc:spChg>
      </pc:sldChg>
      <pc:sldChg chg="del">
        <pc:chgData name="Catherine Scott" userId="e14a6578-2297-489d-974d-cb86eff011b8" providerId="ADAL" clId="{0011A82B-68FC-4D11-A32D-D21DB3E0E89E}" dt="2024-09-15T20:20:14.516" v="194" actId="47"/>
        <pc:sldMkLst>
          <pc:docMk/>
          <pc:sldMk cId="1542323122" sldId="293"/>
        </pc:sldMkLst>
      </pc:sldChg>
      <pc:sldChg chg="addSp delSp modSp del mod setBg">
        <pc:chgData name="Catherine Scott" userId="e14a6578-2297-489d-974d-cb86eff011b8" providerId="ADAL" clId="{0011A82B-68FC-4D11-A32D-D21DB3E0E89E}" dt="2024-09-15T20:20:38.136" v="195" actId="47"/>
        <pc:sldMkLst>
          <pc:docMk/>
          <pc:sldMk cId="114769864" sldId="306"/>
        </pc:sldMkLst>
        <pc:spChg chg="mod">
          <ac:chgData name="Catherine Scott" userId="e14a6578-2297-489d-974d-cb86eff011b8" providerId="ADAL" clId="{0011A82B-68FC-4D11-A32D-D21DB3E0E89E}" dt="2024-09-15T20:13:04.573" v="172" actId="1076"/>
          <ac:spMkLst>
            <pc:docMk/>
            <pc:sldMk cId="114769864" sldId="306"/>
            <ac:spMk id="2" creationId="{C3A9968B-2619-4F71-AB00-4C493E120805}"/>
          </ac:spMkLst>
        </pc:spChg>
        <pc:spChg chg="mod">
          <ac:chgData name="Catherine Scott" userId="e14a6578-2297-489d-974d-cb86eff011b8" providerId="ADAL" clId="{0011A82B-68FC-4D11-A32D-D21DB3E0E89E}" dt="2024-09-15T20:10:55.785" v="168"/>
          <ac:spMkLst>
            <pc:docMk/>
            <pc:sldMk cId="114769864" sldId="306"/>
            <ac:spMk id="3" creationId="{A5F14073-9F68-4B7E-A576-26899D58C7A9}"/>
          </ac:spMkLst>
        </pc:spChg>
        <pc:spChg chg="add del mod">
          <ac:chgData name="Catherine Scott" userId="e14a6578-2297-489d-974d-cb86eff011b8" providerId="ADAL" clId="{0011A82B-68FC-4D11-A32D-D21DB3E0E89E}" dt="2024-09-15T20:12:45.350" v="169" actId="478"/>
          <ac:spMkLst>
            <pc:docMk/>
            <pc:sldMk cId="114769864" sldId="306"/>
            <ac:spMk id="4" creationId="{2EACE9FD-C5E8-A878-5F26-796C27B91891}"/>
          </ac:spMkLst>
        </pc:spChg>
        <pc:picChg chg="mod">
          <ac:chgData name="Catherine Scott" userId="e14a6578-2297-489d-974d-cb86eff011b8" providerId="ADAL" clId="{0011A82B-68FC-4D11-A32D-D21DB3E0E89E}" dt="2024-09-15T20:12:49.572" v="170" actId="1076"/>
          <ac:picMkLst>
            <pc:docMk/>
            <pc:sldMk cId="114769864" sldId="306"/>
            <ac:picMk id="7" creationId="{C873F46A-8A4E-5D74-F105-19F991C2CFB6}"/>
          </ac:picMkLst>
        </pc:picChg>
      </pc:sldChg>
      <pc:sldChg chg="modSp del mod setBg">
        <pc:chgData name="Catherine Scott" userId="e14a6578-2297-489d-974d-cb86eff011b8" providerId="ADAL" clId="{0011A82B-68FC-4D11-A32D-D21DB3E0E89E}" dt="2024-09-15T20:25:21.601" v="345" actId="47"/>
        <pc:sldMkLst>
          <pc:docMk/>
          <pc:sldMk cId="3981371968" sldId="307"/>
        </pc:sldMkLst>
        <pc:spChg chg="mod">
          <ac:chgData name="Catherine Scott" userId="e14a6578-2297-489d-974d-cb86eff011b8" providerId="ADAL" clId="{0011A82B-68FC-4D11-A32D-D21DB3E0E89E}" dt="2024-09-15T20:13:57.580" v="174" actId="1076"/>
          <ac:spMkLst>
            <pc:docMk/>
            <pc:sldMk cId="3981371968" sldId="307"/>
            <ac:spMk id="8" creationId="{47EECCAD-AFA6-3CE4-09BB-462064019C72}"/>
          </ac:spMkLst>
        </pc:spChg>
      </pc:sldChg>
      <pc:sldChg chg="modSp mod setBg">
        <pc:chgData name="Catherine Scott" userId="e14a6578-2297-489d-974d-cb86eff011b8" providerId="ADAL" clId="{0011A82B-68FC-4D11-A32D-D21DB3E0E89E}" dt="2024-09-16T11:08:44.429" v="777" actId="207"/>
        <pc:sldMkLst>
          <pc:docMk/>
          <pc:sldMk cId="2698864069" sldId="308"/>
        </pc:sldMkLst>
        <pc:spChg chg="mod">
          <ac:chgData name="Catherine Scott" userId="e14a6578-2297-489d-974d-cb86eff011b8" providerId="ADAL" clId="{0011A82B-68FC-4D11-A32D-D21DB3E0E89E}" dt="2024-09-16T11:08:44.429" v="777" actId="207"/>
          <ac:spMkLst>
            <pc:docMk/>
            <pc:sldMk cId="2698864069" sldId="308"/>
            <ac:spMk id="2" creationId="{C3A9968B-2619-4F71-AB00-4C493E120805}"/>
          </ac:spMkLst>
        </pc:spChg>
        <pc:spChg chg="mod">
          <ac:chgData name="Catherine Scott" userId="e14a6578-2297-489d-974d-cb86eff011b8" providerId="ADAL" clId="{0011A82B-68FC-4D11-A32D-D21DB3E0E89E}" dt="2024-09-16T10:44:44.382" v="482" actId="207"/>
          <ac:spMkLst>
            <pc:docMk/>
            <pc:sldMk cId="2698864069" sldId="308"/>
            <ac:spMk id="8" creationId="{47EECCAD-AFA6-3CE4-09BB-462064019C72}"/>
          </ac:spMkLst>
        </pc:spChg>
        <pc:picChg chg="mod">
          <ac:chgData name="Catherine Scott" userId="e14a6578-2297-489d-974d-cb86eff011b8" providerId="ADAL" clId="{0011A82B-68FC-4D11-A32D-D21DB3E0E89E}" dt="2024-09-15T20:30:08.228" v="366" actId="14100"/>
          <ac:picMkLst>
            <pc:docMk/>
            <pc:sldMk cId="2698864069" sldId="308"/>
            <ac:picMk id="6" creationId="{AB96C74A-46B1-8C45-0E30-311D2AD0CEAD}"/>
          </ac:picMkLst>
        </pc:picChg>
      </pc:sldChg>
      <pc:sldChg chg="del setBg">
        <pc:chgData name="Catherine Scott" userId="e14a6578-2297-489d-974d-cb86eff011b8" providerId="ADAL" clId="{0011A82B-68FC-4D11-A32D-D21DB3E0E89E}" dt="2024-09-15T20:32:47.620" v="384" actId="47"/>
        <pc:sldMkLst>
          <pc:docMk/>
          <pc:sldMk cId="1520137550" sldId="310"/>
        </pc:sldMkLst>
      </pc:sldChg>
      <pc:sldChg chg="modSp mod setBg">
        <pc:chgData name="Catherine Scott" userId="e14a6578-2297-489d-974d-cb86eff011b8" providerId="ADAL" clId="{0011A82B-68FC-4D11-A32D-D21DB3E0E89E}" dt="2024-09-16T11:10:13.689" v="792" actId="207"/>
        <pc:sldMkLst>
          <pc:docMk/>
          <pc:sldMk cId="188224363" sldId="311"/>
        </pc:sldMkLst>
        <pc:spChg chg="mod">
          <ac:chgData name="Catherine Scott" userId="e14a6578-2297-489d-974d-cb86eff011b8" providerId="ADAL" clId="{0011A82B-68FC-4D11-A32D-D21DB3E0E89E}" dt="2024-09-16T11:10:13.689" v="792" actId="207"/>
          <ac:spMkLst>
            <pc:docMk/>
            <pc:sldMk cId="188224363" sldId="311"/>
            <ac:spMk id="2" creationId="{C3A9968B-2619-4F71-AB00-4C493E120805}"/>
          </ac:spMkLst>
        </pc:spChg>
      </pc:sldChg>
      <pc:sldChg chg="delSp modSp mod setBg">
        <pc:chgData name="Catherine Scott" userId="e14a6578-2297-489d-974d-cb86eff011b8" providerId="ADAL" clId="{0011A82B-68FC-4D11-A32D-D21DB3E0E89E}" dt="2024-09-16T11:09:28.301" v="784" actId="207"/>
        <pc:sldMkLst>
          <pc:docMk/>
          <pc:sldMk cId="3506468368" sldId="312"/>
        </pc:sldMkLst>
        <pc:spChg chg="mod">
          <ac:chgData name="Catherine Scott" userId="e14a6578-2297-489d-974d-cb86eff011b8" providerId="ADAL" clId="{0011A82B-68FC-4D11-A32D-D21DB3E0E89E}" dt="2024-09-16T11:09:28.301" v="784" actId="207"/>
          <ac:spMkLst>
            <pc:docMk/>
            <pc:sldMk cId="3506468368" sldId="312"/>
            <ac:spMk id="2" creationId="{C3A9968B-2619-4F71-AB00-4C493E120805}"/>
          </ac:spMkLst>
        </pc:spChg>
        <pc:picChg chg="mod">
          <ac:chgData name="Catherine Scott" userId="e14a6578-2297-489d-974d-cb86eff011b8" providerId="ADAL" clId="{0011A82B-68FC-4D11-A32D-D21DB3E0E89E}" dt="2024-09-16T10:52:28.689" v="573" actId="14100"/>
          <ac:picMkLst>
            <pc:docMk/>
            <pc:sldMk cId="3506468368" sldId="312"/>
            <ac:picMk id="4" creationId="{A9086D1E-3CB5-2CED-291B-73CCCCE53321}"/>
          </ac:picMkLst>
        </pc:picChg>
        <pc:picChg chg="del">
          <ac:chgData name="Catherine Scott" userId="e14a6578-2297-489d-974d-cb86eff011b8" providerId="ADAL" clId="{0011A82B-68FC-4D11-A32D-D21DB3E0E89E}" dt="2024-09-16T10:52:21.344" v="570" actId="478"/>
          <ac:picMkLst>
            <pc:docMk/>
            <pc:sldMk cId="3506468368" sldId="312"/>
            <ac:picMk id="5" creationId="{59DC7939-18BC-5ADF-508C-E4F7C5AEA60D}"/>
          </ac:picMkLst>
        </pc:picChg>
        <pc:picChg chg="del">
          <ac:chgData name="Catherine Scott" userId="e14a6578-2297-489d-974d-cb86eff011b8" providerId="ADAL" clId="{0011A82B-68FC-4D11-A32D-D21DB3E0E89E}" dt="2024-09-16T10:52:20.262" v="569" actId="478"/>
          <ac:picMkLst>
            <pc:docMk/>
            <pc:sldMk cId="3506468368" sldId="312"/>
            <ac:picMk id="6" creationId="{AB96C74A-46B1-8C45-0E30-311D2AD0CEAD}"/>
          </ac:picMkLst>
        </pc:picChg>
      </pc:sldChg>
      <pc:sldChg chg="delSp modSp mod setBg">
        <pc:chgData name="Catherine Scott" userId="e14a6578-2297-489d-974d-cb86eff011b8" providerId="ADAL" clId="{0011A82B-68FC-4D11-A32D-D21DB3E0E89E}" dt="2024-09-16T10:52:56.640" v="578" actId="14100"/>
        <pc:sldMkLst>
          <pc:docMk/>
          <pc:sldMk cId="3563348143" sldId="313"/>
        </pc:sldMkLst>
        <pc:picChg chg="del">
          <ac:chgData name="Catherine Scott" userId="e14a6578-2297-489d-974d-cb86eff011b8" providerId="ADAL" clId="{0011A82B-68FC-4D11-A32D-D21DB3E0E89E}" dt="2024-09-16T10:52:47.681" v="575" actId="478"/>
          <ac:picMkLst>
            <pc:docMk/>
            <pc:sldMk cId="3563348143" sldId="313"/>
            <ac:picMk id="5" creationId="{59DC7939-18BC-5ADF-508C-E4F7C5AEA60D}"/>
          </ac:picMkLst>
        </pc:picChg>
        <pc:picChg chg="del">
          <ac:chgData name="Catherine Scott" userId="e14a6578-2297-489d-974d-cb86eff011b8" providerId="ADAL" clId="{0011A82B-68FC-4D11-A32D-D21DB3E0E89E}" dt="2024-09-16T10:52:46.314" v="574" actId="478"/>
          <ac:picMkLst>
            <pc:docMk/>
            <pc:sldMk cId="3563348143" sldId="313"/>
            <ac:picMk id="6" creationId="{AB96C74A-46B1-8C45-0E30-311D2AD0CEAD}"/>
          </ac:picMkLst>
        </pc:picChg>
        <pc:picChg chg="mod">
          <ac:chgData name="Catherine Scott" userId="e14a6578-2297-489d-974d-cb86eff011b8" providerId="ADAL" clId="{0011A82B-68FC-4D11-A32D-D21DB3E0E89E}" dt="2024-09-16T10:52:56.640" v="578" actId="14100"/>
          <ac:picMkLst>
            <pc:docMk/>
            <pc:sldMk cId="3563348143" sldId="313"/>
            <ac:picMk id="7" creationId="{19AD7236-202D-FFCE-CA8F-F9832AEE070B}"/>
          </ac:picMkLst>
        </pc:picChg>
      </pc:sldChg>
      <pc:sldChg chg="modSp mod setBg">
        <pc:chgData name="Catherine Scott" userId="e14a6578-2297-489d-974d-cb86eff011b8" providerId="ADAL" clId="{0011A82B-68FC-4D11-A32D-D21DB3E0E89E}" dt="2024-09-16T11:09:23.029" v="783" actId="207"/>
        <pc:sldMkLst>
          <pc:docMk/>
          <pc:sldMk cId="130265842" sldId="314"/>
        </pc:sldMkLst>
        <pc:spChg chg="mod">
          <ac:chgData name="Catherine Scott" userId="e14a6578-2297-489d-974d-cb86eff011b8" providerId="ADAL" clId="{0011A82B-68FC-4D11-A32D-D21DB3E0E89E}" dt="2024-09-16T11:09:19.100" v="782" actId="207"/>
          <ac:spMkLst>
            <pc:docMk/>
            <pc:sldMk cId="130265842" sldId="314"/>
            <ac:spMk id="2" creationId="{C3A9968B-2619-4F71-AB00-4C493E120805}"/>
          </ac:spMkLst>
        </pc:spChg>
        <pc:spChg chg="mod">
          <ac:chgData name="Catherine Scott" userId="e14a6578-2297-489d-974d-cb86eff011b8" providerId="ADAL" clId="{0011A82B-68FC-4D11-A32D-D21DB3E0E89E}" dt="2024-09-16T10:51:31.393" v="560" actId="1076"/>
          <ac:spMkLst>
            <pc:docMk/>
            <pc:sldMk cId="130265842" sldId="314"/>
            <ac:spMk id="4" creationId="{903AF343-B40D-190B-F35F-A74F6D3FAA6A}"/>
          </ac:spMkLst>
        </pc:spChg>
        <pc:spChg chg="mod">
          <ac:chgData name="Catherine Scott" userId="e14a6578-2297-489d-974d-cb86eff011b8" providerId="ADAL" clId="{0011A82B-68FC-4D11-A32D-D21DB3E0E89E}" dt="2024-09-16T11:09:23.029" v="783" actId="207"/>
          <ac:spMkLst>
            <pc:docMk/>
            <pc:sldMk cId="130265842" sldId="314"/>
            <ac:spMk id="8" creationId="{47EECCAD-AFA6-3CE4-09BB-462064019C72}"/>
          </ac:spMkLst>
        </pc:spChg>
      </pc:sldChg>
      <pc:sldChg chg="delSp modSp mod setBg">
        <pc:chgData name="Catherine Scott" userId="e14a6578-2297-489d-974d-cb86eff011b8" providerId="ADAL" clId="{0011A82B-68FC-4D11-A32D-D21DB3E0E89E}" dt="2024-09-16T11:08:33.154" v="776" actId="207"/>
        <pc:sldMkLst>
          <pc:docMk/>
          <pc:sldMk cId="3674076865" sldId="315"/>
        </pc:sldMkLst>
        <pc:spChg chg="mod">
          <ac:chgData name="Catherine Scott" userId="e14a6578-2297-489d-974d-cb86eff011b8" providerId="ADAL" clId="{0011A82B-68FC-4D11-A32D-D21DB3E0E89E}" dt="2024-09-16T11:08:33.154" v="776" actId="207"/>
          <ac:spMkLst>
            <pc:docMk/>
            <pc:sldMk cId="3674076865" sldId="315"/>
            <ac:spMk id="2" creationId="{C3A9968B-2619-4F71-AB00-4C493E120805}"/>
          </ac:spMkLst>
        </pc:spChg>
        <pc:spChg chg="mod">
          <ac:chgData name="Catherine Scott" userId="e14a6578-2297-489d-974d-cb86eff011b8" providerId="ADAL" clId="{0011A82B-68FC-4D11-A32D-D21DB3E0E89E}" dt="2024-09-16T10:39:03.654" v="418" actId="14100"/>
          <ac:spMkLst>
            <pc:docMk/>
            <pc:sldMk cId="3674076865" sldId="315"/>
            <ac:spMk id="8" creationId="{47EECCAD-AFA6-3CE4-09BB-462064019C72}"/>
          </ac:spMkLst>
        </pc:spChg>
        <pc:picChg chg="mod">
          <ac:chgData name="Catherine Scott" userId="e14a6578-2297-489d-974d-cb86eff011b8" providerId="ADAL" clId="{0011A82B-68FC-4D11-A32D-D21DB3E0E89E}" dt="2024-09-16T10:38:31.576" v="412" actId="1076"/>
          <ac:picMkLst>
            <pc:docMk/>
            <pc:sldMk cId="3674076865" sldId="315"/>
            <ac:picMk id="4" creationId="{263B0747-6D1A-3976-4FD8-E515F914709D}"/>
          </ac:picMkLst>
        </pc:picChg>
        <pc:picChg chg="del">
          <ac:chgData name="Catherine Scott" userId="e14a6578-2297-489d-974d-cb86eff011b8" providerId="ADAL" clId="{0011A82B-68FC-4D11-A32D-D21DB3E0E89E}" dt="2024-09-16T10:38:35.760" v="414" actId="478"/>
          <ac:picMkLst>
            <pc:docMk/>
            <pc:sldMk cId="3674076865" sldId="315"/>
            <ac:picMk id="5" creationId="{59DC7939-18BC-5ADF-508C-E4F7C5AEA60D}"/>
          </ac:picMkLst>
        </pc:picChg>
        <pc:picChg chg="mod">
          <ac:chgData name="Catherine Scott" userId="e14a6578-2297-489d-974d-cb86eff011b8" providerId="ADAL" clId="{0011A82B-68FC-4D11-A32D-D21DB3E0E89E}" dt="2024-09-16T10:38:39.306" v="415" actId="1076"/>
          <ac:picMkLst>
            <pc:docMk/>
            <pc:sldMk cId="3674076865" sldId="315"/>
            <ac:picMk id="6" creationId="{AB96C74A-46B1-8C45-0E30-311D2AD0CEAD}"/>
          </ac:picMkLst>
        </pc:picChg>
      </pc:sldChg>
      <pc:sldChg chg="modSp mod setBg">
        <pc:chgData name="Catherine Scott" userId="e14a6578-2297-489d-974d-cb86eff011b8" providerId="ADAL" clId="{0011A82B-68FC-4D11-A32D-D21DB3E0E89E}" dt="2024-09-16T10:39:54.881" v="423" actId="20577"/>
        <pc:sldMkLst>
          <pc:docMk/>
          <pc:sldMk cId="681716239" sldId="316"/>
        </pc:sldMkLst>
        <pc:spChg chg="mod">
          <ac:chgData name="Catherine Scott" userId="e14a6578-2297-489d-974d-cb86eff011b8" providerId="ADAL" clId="{0011A82B-68FC-4D11-A32D-D21DB3E0E89E}" dt="2024-09-15T20:26:00.174" v="348" actId="1076"/>
          <ac:spMkLst>
            <pc:docMk/>
            <pc:sldMk cId="681716239" sldId="316"/>
            <ac:spMk id="2" creationId="{C3A9968B-2619-4F71-AB00-4C493E120805}"/>
          </ac:spMkLst>
        </pc:spChg>
        <pc:spChg chg="mod">
          <ac:chgData name="Catherine Scott" userId="e14a6578-2297-489d-974d-cb86eff011b8" providerId="ADAL" clId="{0011A82B-68FC-4D11-A32D-D21DB3E0E89E}" dt="2024-09-16T10:39:54.881" v="423" actId="20577"/>
          <ac:spMkLst>
            <pc:docMk/>
            <pc:sldMk cId="681716239" sldId="316"/>
            <ac:spMk id="8" creationId="{47EECCAD-AFA6-3CE4-09BB-462064019C72}"/>
          </ac:spMkLst>
        </pc:spChg>
        <pc:picChg chg="mod">
          <ac:chgData name="Catherine Scott" userId="e14a6578-2297-489d-974d-cb86eff011b8" providerId="ADAL" clId="{0011A82B-68FC-4D11-A32D-D21DB3E0E89E}" dt="2024-09-16T10:39:38.034" v="419" actId="1076"/>
          <ac:picMkLst>
            <pc:docMk/>
            <pc:sldMk cId="681716239" sldId="316"/>
            <ac:picMk id="7" creationId="{A1003ED9-01D8-E90E-AE30-B7F2CDD0ABA2}"/>
          </ac:picMkLst>
        </pc:picChg>
      </pc:sldChg>
      <pc:sldChg chg="modSp mod setBg">
        <pc:chgData name="Catherine Scott" userId="e14a6578-2297-489d-974d-cb86eff011b8" providerId="ADAL" clId="{0011A82B-68FC-4D11-A32D-D21DB3E0E89E}" dt="2024-09-16T10:41:25.382" v="437" actId="20577"/>
        <pc:sldMkLst>
          <pc:docMk/>
          <pc:sldMk cId="4171056983" sldId="317"/>
        </pc:sldMkLst>
        <pc:spChg chg="mod">
          <ac:chgData name="Catherine Scott" userId="e14a6578-2297-489d-974d-cb86eff011b8" providerId="ADAL" clId="{0011A82B-68FC-4D11-A32D-D21DB3E0E89E}" dt="2024-09-15T20:16:29.568" v="181" actId="1076"/>
          <ac:spMkLst>
            <pc:docMk/>
            <pc:sldMk cId="4171056983" sldId="317"/>
            <ac:spMk id="2" creationId="{C3A9968B-2619-4F71-AB00-4C493E120805}"/>
          </ac:spMkLst>
        </pc:spChg>
        <pc:spChg chg="mod">
          <ac:chgData name="Catherine Scott" userId="e14a6578-2297-489d-974d-cb86eff011b8" providerId="ADAL" clId="{0011A82B-68FC-4D11-A32D-D21DB3E0E89E}" dt="2024-09-16T10:41:25.382" v="437" actId="20577"/>
          <ac:spMkLst>
            <pc:docMk/>
            <pc:sldMk cId="4171056983" sldId="317"/>
            <ac:spMk id="8" creationId="{47EECCAD-AFA6-3CE4-09BB-462064019C72}"/>
          </ac:spMkLst>
        </pc:spChg>
      </pc:sldChg>
      <pc:sldChg chg="delSp modSp mod setBg">
        <pc:chgData name="Catherine Scott" userId="e14a6578-2297-489d-974d-cb86eff011b8" providerId="ADAL" clId="{0011A82B-68FC-4D11-A32D-D21DB3E0E89E}" dt="2024-09-16T10:42:33.092" v="444" actId="20577"/>
        <pc:sldMkLst>
          <pc:docMk/>
          <pc:sldMk cId="2980089621" sldId="318"/>
        </pc:sldMkLst>
        <pc:spChg chg="mod">
          <ac:chgData name="Catherine Scott" userId="e14a6578-2297-489d-974d-cb86eff011b8" providerId="ADAL" clId="{0011A82B-68FC-4D11-A32D-D21DB3E0E89E}" dt="2024-09-15T20:28:12.783" v="352" actId="1076"/>
          <ac:spMkLst>
            <pc:docMk/>
            <pc:sldMk cId="2980089621" sldId="318"/>
            <ac:spMk id="2" creationId="{C3A9968B-2619-4F71-AB00-4C493E120805}"/>
          </ac:spMkLst>
        </pc:spChg>
        <pc:spChg chg="mod">
          <ac:chgData name="Catherine Scott" userId="e14a6578-2297-489d-974d-cb86eff011b8" providerId="ADAL" clId="{0011A82B-68FC-4D11-A32D-D21DB3E0E89E}" dt="2024-09-16T10:42:33.092" v="444" actId="20577"/>
          <ac:spMkLst>
            <pc:docMk/>
            <pc:sldMk cId="2980089621" sldId="318"/>
            <ac:spMk id="8" creationId="{47EECCAD-AFA6-3CE4-09BB-462064019C72}"/>
          </ac:spMkLst>
        </pc:spChg>
        <pc:picChg chg="del">
          <ac:chgData name="Catherine Scott" userId="e14a6578-2297-489d-974d-cb86eff011b8" providerId="ADAL" clId="{0011A82B-68FC-4D11-A32D-D21DB3E0E89E}" dt="2024-09-16T10:41:32.179" v="438" actId="478"/>
          <ac:picMkLst>
            <pc:docMk/>
            <pc:sldMk cId="2980089621" sldId="318"/>
            <ac:picMk id="3" creationId="{0F03FC38-F627-6869-C8A3-F21CD002E37F}"/>
          </ac:picMkLst>
        </pc:picChg>
      </pc:sldChg>
      <pc:sldChg chg="modSp mod setBg">
        <pc:chgData name="Catherine Scott" userId="e14a6578-2297-489d-974d-cb86eff011b8" providerId="ADAL" clId="{0011A82B-68FC-4D11-A32D-D21DB3E0E89E}" dt="2024-09-16T10:43:26.543" v="470" actId="20577"/>
        <pc:sldMkLst>
          <pc:docMk/>
          <pc:sldMk cId="4229537597" sldId="319"/>
        </pc:sldMkLst>
        <pc:spChg chg="mod">
          <ac:chgData name="Catherine Scott" userId="e14a6578-2297-489d-974d-cb86eff011b8" providerId="ADAL" clId="{0011A82B-68FC-4D11-A32D-D21DB3E0E89E}" dt="2024-09-15T20:28:33.377" v="355" actId="1076"/>
          <ac:spMkLst>
            <pc:docMk/>
            <pc:sldMk cId="4229537597" sldId="319"/>
            <ac:spMk id="2" creationId="{C3A9968B-2619-4F71-AB00-4C493E120805}"/>
          </ac:spMkLst>
        </pc:spChg>
        <pc:spChg chg="mod">
          <ac:chgData name="Catherine Scott" userId="e14a6578-2297-489d-974d-cb86eff011b8" providerId="ADAL" clId="{0011A82B-68FC-4D11-A32D-D21DB3E0E89E}" dt="2024-09-16T10:43:26.543" v="470" actId="20577"/>
          <ac:spMkLst>
            <pc:docMk/>
            <pc:sldMk cId="4229537597" sldId="319"/>
            <ac:spMk id="8" creationId="{47EECCAD-AFA6-3CE4-09BB-462064019C72}"/>
          </ac:spMkLst>
        </pc:spChg>
        <pc:picChg chg="mod">
          <ac:chgData name="Catherine Scott" userId="e14a6578-2297-489d-974d-cb86eff011b8" providerId="ADAL" clId="{0011A82B-68FC-4D11-A32D-D21DB3E0E89E}" dt="2024-09-15T20:28:27.745" v="353" actId="1076"/>
          <ac:picMkLst>
            <pc:docMk/>
            <pc:sldMk cId="4229537597" sldId="319"/>
            <ac:picMk id="5" creationId="{92E038E5-A868-858E-F339-B9CB8BCC0DC5}"/>
          </ac:picMkLst>
        </pc:picChg>
      </pc:sldChg>
      <pc:sldChg chg="modSp mod setBg">
        <pc:chgData name="Catherine Scott" userId="e14a6578-2297-489d-974d-cb86eff011b8" providerId="ADAL" clId="{0011A82B-68FC-4D11-A32D-D21DB3E0E89E}" dt="2024-09-16T11:12:46.293" v="795" actId="5793"/>
        <pc:sldMkLst>
          <pc:docMk/>
          <pc:sldMk cId="1015890359" sldId="320"/>
        </pc:sldMkLst>
        <pc:spChg chg="mod">
          <ac:chgData name="Catherine Scott" userId="e14a6578-2297-489d-974d-cb86eff011b8" providerId="ADAL" clId="{0011A82B-68FC-4D11-A32D-D21DB3E0E89E}" dt="2024-09-15T20:28:55.894" v="357" actId="1076"/>
          <ac:spMkLst>
            <pc:docMk/>
            <pc:sldMk cId="1015890359" sldId="320"/>
            <ac:spMk id="2" creationId="{C3A9968B-2619-4F71-AB00-4C493E120805}"/>
          </ac:spMkLst>
        </pc:spChg>
        <pc:spChg chg="mod">
          <ac:chgData name="Catherine Scott" userId="e14a6578-2297-489d-974d-cb86eff011b8" providerId="ADAL" clId="{0011A82B-68FC-4D11-A32D-D21DB3E0E89E}" dt="2024-09-16T11:12:46.293" v="795" actId="5793"/>
          <ac:spMkLst>
            <pc:docMk/>
            <pc:sldMk cId="1015890359" sldId="320"/>
            <ac:spMk id="8" creationId="{47EECCAD-AFA6-3CE4-09BB-462064019C72}"/>
          </ac:spMkLst>
        </pc:spChg>
      </pc:sldChg>
      <pc:sldChg chg="modSp mod ord setBg">
        <pc:chgData name="Catherine Scott" userId="e14a6578-2297-489d-974d-cb86eff011b8" providerId="ADAL" clId="{0011A82B-68FC-4D11-A32D-D21DB3E0E89E}" dt="2024-09-16T11:08:50.053" v="778" actId="207"/>
        <pc:sldMkLst>
          <pc:docMk/>
          <pc:sldMk cId="1410218480" sldId="321"/>
        </pc:sldMkLst>
        <pc:spChg chg="mod">
          <ac:chgData name="Catherine Scott" userId="e14a6578-2297-489d-974d-cb86eff011b8" providerId="ADAL" clId="{0011A82B-68FC-4D11-A32D-D21DB3E0E89E}" dt="2024-09-16T11:08:50.053" v="778" actId="207"/>
          <ac:spMkLst>
            <pc:docMk/>
            <pc:sldMk cId="1410218480" sldId="321"/>
            <ac:spMk id="2" creationId="{C3A9968B-2619-4F71-AB00-4C493E120805}"/>
          </ac:spMkLst>
        </pc:spChg>
        <pc:spChg chg="mod">
          <ac:chgData name="Catherine Scott" userId="e14a6578-2297-489d-974d-cb86eff011b8" providerId="ADAL" clId="{0011A82B-68FC-4D11-A32D-D21DB3E0E89E}" dt="2024-09-16T10:45:43.684" v="485" actId="255"/>
          <ac:spMkLst>
            <pc:docMk/>
            <pc:sldMk cId="1410218480" sldId="321"/>
            <ac:spMk id="8" creationId="{47EECCAD-AFA6-3CE4-09BB-462064019C72}"/>
          </ac:spMkLst>
        </pc:spChg>
      </pc:sldChg>
      <pc:sldChg chg="modSp mod ord setBg">
        <pc:chgData name="Catherine Scott" userId="e14a6578-2297-489d-974d-cb86eff011b8" providerId="ADAL" clId="{0011A82B-68FC-4D11-A32D-D21DB3E0E89E}" dt="2024-09-16T11:08:54.615" v="779" actId="207"/>
        <pc:sldMkLst>
          <pc:docMk/>
          <pc:sldMk cId="530222875" sldId="322"/>
        </pc:sldMkLst>
        <pc:spChg chg="mod">
          <ac:chgData name="Catherine Scott" userId="e14a6578-2297-489d-974d-cb86eff011b8" providerId="ADAL" clId="{0011A82B-68FC-4D11-A32D-D21DB3E0E89E}" dt="2024-09-16T11:08:54.615" v="779" actId="207"/>
          <ac:spMkLst>
            <pc:docMk/>
            <pc:sldMk cId="530222875" sldId="322"/>
            <ac:spMk id="2" creationId="{C3A9968B-2619-4F71-AB00-4C493E120805}"/>
          </ac:spMkLst>
        </pc:spChg>
        <pc:spChg chg="mod">
          <ac:chgData name="Catherine Scott" userId="e14a6578-2297-489d-974d-cb86eff011b8" providerId="ADAL" clId="{0011A82B-68FC-4D11-A32D-D21DB3E0E89E}" dt="2024-09-16T10:47:12.685" v="517" actId="20577"/>
          <ac:spMkLst>
            <pc:docMk/>
            <pc:sldMk cId="530222875" sldId="322"/>
            <ac:spMk id="8" creationId="{47EECCAD-AFA6-3CE4-09BB-462064019C72}"/>
          </ac:spMkLst>
        </pc:spChg>
        <pc:picChg chg="mod">
          <ac:chgData name="Catherine Scott" userId="e14a6578-2297-489d-974d-cb86eff011b8" providerId="ADAL" clId="{0011A82B-68FC-4D11-A32D-D21DB3E0E89E}" dt="2024-09-15T20:31:37.552" v="376" actId="1076"/>
          <ac:picMkLst>
            <pc:docMk/>
            <pc:sldMk cId="530222875" sldId="322"/>
            <ac:picMk id="6" creationId="{AB96C74A-46B1-8C45-0E30-311D2AD0CEAD}"/>
          </ac:picMkLst>
        </pc:picChg>
      </pc:sldChg>
      <pc:sldChg chg="modSp mod ord setBg">
        <pc:chgData name="Catherine Scott" userId="e14a6578-2297-489d-974d-cb86eff011b8" providerId="ADAL" clId="{0011A82B-68FC-4D11-A32D-D21DB3E0E89E}" dt="2024-09-16T11:09:03.853" v="780" actId="207"/>
        <pc:sldMkLst>
          <pc:docMk/>
          <pc:sldMk cId="3167603458" sldId="323"/>
        </pc:sldMkLst>
        <pc:spChg chg="mod">
          <ac:chgData name="Catherine Scott" userId="e14a6578-2297-489d-974d-cb86eff011b8" providerId="ADAL" clId="{0011A82B-68FC-4D11-A32D-D21DB3E0E89E}" dt="2024-09-16T11:09:03.853" v="780" actId="207"/>
          <ac:spMkLst>
            <pc:docMk/>
            <pc:sldMk cId="3167603458" sldId="323"/>
            <ac:spMk id="2" creationId="{C3A9968B-2619-4F71-AB00-4C493E120805}"/>
          </ac:spMkLst>
        </pc:spChg>
        <pc:spChg chg="mod">
          <ac:chgData name="Catherine Scott" userId="e14a6578-2297-489d-974d-cb86eff011b8" providerId="ADAL" clId="{0011A82B-68FC-4D11-A32D-D21DB3E0E89E}" dt="2024-09-16T10:47:38.085" v="518" actId="14100"/>
          <ac:spMkLst>
            <pc:docMk/>
            <pc:sldMk cId="3167603458" sldId="323"/>
            <ac:spMk id="8" creationId="{47EECCAD-AFA6-3CE4-09BB-462064019C72}"/>
          </ac:spMkLst>
        </pc:spChg>
      </pc:sldChg>
      <pc:sldChg chg="modSp del mod setBg">
        <pc:chgData name="Catherine Scott" userId="e14a6578-2297-489d-974d-cb86eff011b8" providerId="ADAL" clId="{0011A82B-68FC-4D11-A32D-D21DB3E0E89E}" dt="2024-09-16T10:54:54.280" v="581" actId="47"/>
        <pc:sldMkLst>
          <pc:docMk/>
          <pc:sldMk cId="3373540115" sldId="324"/>
        </pc:sldMkLst>
        <pc:spChg chg="mod">
          <ac:chgData name="Catherine Scott" userId="e14a6578-2297-489d-974d-cb86eff011b8" providerId="ADAL" clId="{0011A82B-68FC-4D11-A32D-D21DB3E0E89E}" dt="2024-09-16T10:54:32.185" v="580" actId="20577"/>
          <ac:spMkLst>
            <pc:docMk/>
            <pc:sldMk cId="3373540115" sldId="324"/>
            <ac:spMk id="8" creationId="{47EECCAD-AFA6-3CE4-09BB-462064019C72}"/>
          </ac:spMkLst>
        </pc:spChg>
      </pc:sldChg>
      <pc:sldChg chg="modSp mod setBg">
        <pc:chgData name="Catherine Scott" userId="e14a6578-2297-489d-974d-cb86eff011b8" providerId="ADAL" clId="{0011A82B-68FC-4D11-A32D-D21DB3E0E89E}" dt="2024-09-16T11:09:32.365" v="785" actId="207"/>
        <pc:sldMkLst>
          <pc:docMk/>
          <pc:sldMk cId="2570805191" sldId="325"/>
        </pc:sldMkLst>
        <pc:spChg chg="mod">
          <ac:chgData name="Catherine Scott" userId="e14a6578-2297-489d-974d-cb86eff011b8" providerId="ADAL" clId="{0011A82B-68FC-4D11-A32D-D21DB3E0E89E}" dt="2024-09-16T11:09:32.365" v="785" actId="207"/>
          <ac:spMkLst>
            <pc:docMk/>
            <pc:sldMk cId="2570805191" sldId="325"/>
            <ac:spMk id="2" creationId="{C3A9968B-2619-4F71-AB00-4C493E120805}"/>
          </ac:spMkLst>
        </pc:spChg>
        <pc:spChg chg="mod">
          <ac:chgData name="Catherine Scott" userId="e14a6578-2297-489d-974d-cb86eff011b8" providerId="ADAL" clId="{0011A82B-68FC-4D11-A32D-D21DB3E0E89E}" dt="2024-09-15T20:33:17.500" v="390" actId="1076"/>
          <ac:spMkLst>
            <pc:docMk/>
            <pc:sldMk cId="2570805191" sldId="325"/>
            <ac:spMk id="8" creationId="{47EECCAD-AFA6-3CE4-09BB-462064019C72}"/>
          </ac:spMkLst>
        </pc:spChg>
      </pc:sldChg>
      <pc:sldChg chg="modSp mod setBg">
        <pc:chgData name="Catherine Scott" userId="e14a6578-2297-489d-974d-cb86eff011b8" providerId="ADAL" clId="{0011A82B-68FC-4D11-A32D-D21DB3E0E89E}" dt="2024-09-16T11:09:38.490" v="786" actId="207"/>
        <pc:sldMkLst>
          <pc:docMk/>
          <pc:sldMk cId="1699261913" sldId="326"/>
        </pc:sldMkLst>
        <pc:spChg chg="mod">
          <ac:chgData name="Catherine Scott" userId="e14a6578-2297-489d-974d-cb86eff011b8" providerId="ADAL" clId="{0011A82B-68FC-4D11-A32D-D21DB3E0E89E}" dt="2024-09-16T11:09:38.490" v="786" actId="207"/>
          <ac:spMkLst>
            <pc:docMk/>
            <pc:sldMk cId="1699261913" sldId="326"/>
            <ac:spMk id="2" creationId="{C3A9968B-2619-4F71-AB00-4C493E120805}"/>
          </ac:spMkLst>
        </pc:spChg>
        <pc:spChg chg="mod">
          <ac:chgData name="Catherine Scott" userId="e14a6578-2297-489d-974d-cb86eff011b8" providerId="ADAL" clId="{0011A82B-68FC-4D11-A32D-D21DB3E0E89E}" dt="2024-09-15T20:33:31.699" v="393" actId="1076"/>
          <ac:spMkLst>
            <pc:docMk/>
            <pc:sldMk cId="1699261913" sldId="326"/>
            <ac:spMk id="8" creationId="{47EECCAD-AFA6-3CE4-09BB-462064019C72}"/>
          </ac:spMkLst>
        </pc:spChg>
      </pc:sldChg>
      <pc:sldChg chg="modSp mod setBg">
        <pc:chgData name="Catherine Scott" userId="e14a6578-2297-489d-974d-cb86eff011b8" providerId="ADAL" clId="{0011A82B-68FC-4D11-A32D-D21DB3E0E89E}" dt="2024-09-16T11:09:43.374" v="787" actId="207"/>
        <pc:sldMkLst>
          <pc:docMk/>
          <pc:sldMk cId="3231827573" sldId="327"/>
        </pc:sldMkLst>
        <pc:spChg chg="mod">
          <ac:chgData name="Catherine Scott" userId="e14a6578-2297-489d-974d-cb86eff011b8" providerId="ADAL" clId="{0011A82B-68FC-4D11-A32D-D21DB3E0E89E}" dt="2024-09-16T11:09:43.374" v="787" actId="207"/>
          <ac:spMkLst>
            <pc:docMk/>
            <pc:sldMk cId="3231827573" sldId="327"/>
            <ac:spMk id="2" creationId="{C3A9968B-2619-4F71-AB00-4C493E120805}"/>
          </ac:spMkLst>
        </pc:spChg>
        <pc:spChg chg="mod">
          <ac:chgData name="Catherine Scott" userId="e14a6578-2297-489d-974d-cb86eff011b8" providerId="ADAL" clId="{0011A82B-68FC-4D11-A32D-D21DB3E0E89E}" dt="2024-09-15T20:33:46.059" v="396" actId="1076"/>
          <ac:spMkLst>
            <pc:docMk/>
            <pc:sldMk cId="3231827573" sldId="327"/>
            <ac:spMk id="8" creationId="{47EECCAD-AFA6-3CE4-09BB-462064019C72}"/>
          </ac:spMkLst>
        </pc:spChg>
      </pc:sldChg>
      <pc:sldChg chg="addSp modSp mod setBg">
        <pc:chgData name="Catherine Scott" userId="e14a6578-2297-489d-974d-cb86eff011b8" providerId="ADAL" clId="{0011A82B-68FC-4D11-A32D-D21DB3E0E89E}" dt="2024-09-16T11:09:47.517" v="788" actId="207"/>
        <pc:sldMkLst>
          <pc:docMk/>
          <pc:sldMk cId="1941783280" sldId="328"/>
        </pc:sldMkLst>
        <pc:spChg chg="mod">
          <ac:chgData name="Catherine Scott" userId="e14a6578-2297-489d-974d-cb86eff011b8" providerId="ADAL" clId="{0011A82B-68FC-4D11-A32D-D21DB3E0E89E}" dt="2024-09-16T11:09:47.517" v="788" actId="207"/>
          <ac:spMkLst>
            <pc:docMk/>
            <pc:sldMk cId="1941783280" sldId="328"/>
            <ac:spMk id="2" creationId="{C3A9968B-2619-4F71-AB00-4C493E120805}"/>
          </ac:spMkLst>
        </pc:spChg>
        <pc:spChg chg="mod">
          <ac:chgData name="Catherine Scott" userId="e14a6578-2297-489d-974d-cb86eff011b8" providerId="ADAL" clId="{0011A82B-68FC-4D11-A32D-D21DB3E0E89E}" dt="2024-09-16T10:56:05.028" v="664" actId="20577"/>
          <ac:spMkLst>
            <pc:docMk/>
            <pc:sldMk cId="1941783280" sldId="328"/>
            <ac:spMk id="8" creationId="{47EECCAD-AFA6-3CE4-09BB-462064019C72}"/>
          </ac:spMkLst>
        </pc:spChg>
        <pc:picChg chg="add mod">
          <ac:chgData name="Catherine Scott" userId="e14a6578-2297-489d-974d-cb86eff011b8" providerId="ADAL" clId="{0011A82B-68FC-4D11-A32D-D21DB3E0E89E}" dt="2024-09-16T10:57:57.397" v="669" actId="14100"/>
          <ac:picMkLst>
            <pc:docMk/>
            <pc:sldMk cId="1941783280" sldId="328"/>
            <ac:picMk id="3" creationId="{10D8AC8F-6A90-93A7-4881-F980493FCC92}"/>
          </ac:picMkLst>
        </pc:picChg>
      </pc:sldChg>
      <pc:sldChg chg="addSp delSp modSp mod setBg">
        <pc:chgData name="Catherine Scott" userId="e14a6578-2297-489d-974d-cb86eff011b8" providerId="ADAL" clId="{0011A82B-68FC-4D11-A32D-D21DB3E0E89E}" dt="2024-09-16T11:09:53.019" v="789" actId="207"/>
        <pc:sldMkLst>
          <pc:docMk/>
          <pc:sldMk cId="842960764" sldId="329"/>
        </pc:sldMkLst>
        <pc:spChg chg="mod">
          <ac:chgData name="Catherine Scott" userId="e14a6578-2297-489d-974d-cb86eff011b8" providerId="ADAL" clId="{0011A82B-68FC-4D11-A32D-D21DB3E0E89E}" dt="2024-09-16T11:09:53.019" v="789" actId="207"/>
          <ac:spMkLst>
            <pc:docMk/>
            <pc:sldMk cId="842960764" sldId="329"/>
            <ac:spMk id="2" creationId="{C3A9968B-2619-4F71-AB00-4C493E120805}"/>
          </ac:spMkLst>
        </pc:spChg>
        <pc:spChg chg="add del">
          <ac:chgData name="Catherine Scott" userId="e14a6578-2297-489d-974d-cb86eff011b8" providerId="ADAL" clId="{0011A82B-68FC-4D11-A32D-D21DB3E0E89E}" dt="2024-09-16T10:59:17.156" v="673" actId="478"/>
          <ac:spMkLst>
            <pc:docMk/>
            <pc:sldMk cId="842960764" sldId="329"/>
            <ac:spMk id="4" creationId="{D5899883-D082-E487-EEE6-38BBDF51D00C}"/>
          </ac:spMkLst>
        </pc:spChg>
        <pc:spChg chg="mod">
          <ac:chgData name="Catherine Scott" userId="e14a6578-2297-489d-974d-cb86eff011b8" providerId="ADAL" clId="{0011A82B-68FC-4D11-A32D-D21DB3E0E89E}" dt="2024-09-16T11:01:23.721" v="772" actId="12"/>
          <ac:spMkLst>
            <pc:docMk/>
            <pc:sldMk cId="842960764" sldId="329"/>
            <ac:spMk id="8" creationId="{47EECCAD-AFA6-3CE4-09BB-462064019C72}"/>
          </ac:spMkLst>
        </pc:spChg>
        <pc:picChg chg="add mod">
          <ac:chgData name="Catherine Scott" userId="e14a6578-2297-489d-974d-cb86eff011b8" providerId="ADAL" clId="{0011A82B-68FC-4D11-A32D-D21DB3E0E89E}" dt="2024-09-16T10:59:32.170" v="676" actId="1076"/>
          <ac:picMkLst>
            <pc:docMk/>
            <pc:sldMk cId="842960764" sldId="329"/>
            <ac:picMk id="5" creationId="{BB093C69-9383-2686-E6F8-E2B3699745B7}"/>
          </ac:picMkLst>
        </pc:picChg>
        <pc:picChg chg="add mod">
          <ac:chgData name="Catherine Scott" userId="e14a6578-2297-489d-974d-cb86eff011b8" providerId="ADAL" clId="{0011A82B-68FC-4D11-A32D-D21DB3E0E89E}" dt="2024-09-16T10:59:54.783" v="680" actId="1076"/>
          <ac:picMkLst>
            <pc:docMk/>
            <pc:sldMk cId="842960764" sldId="329"/>
            <ac:picMk id="7" creationId="{2001D7AE-786A-4B8B-E2E8-880BF0441A79}"/>
          </ac:picMkLst>
        </pc:picChg>
        <pc:picChg chg="add mod">
          <ac:chgData name="Catherine Scott" userId="e14a6578-2297-489d-974d-cb86eff011b8" providerId="ADAL" clId="{0011A82B-68FC-4D11-A32D-D21DB3E0E89E}" dt="2024-09-16T11:00:33.663" v="683" actId="1076"/>
          <ac:picMkLst>
            <pc:docMk/>
            <pc:sldMk cId="842960764" sldId="329"/>
            <ac:picMk id="9" creationId="{EE3671CA-88BA-BBC8-8EEE-4D52ECABE53C}"/>
          </ac:picMkLst>
        </pc:picChg>
      </pc:sldChg>
      <pc:sldChg chg="modSp mod setBg">
        <pc:chgData name="Catherine Scott" userId="e14a6578-2297-489d-974d-cb86eff011b8" providerId="ADAL" clId="{0011A82B-68FC-4D11-A32D-D21DB3E0E89E}" dt="2024-09-16T11:09:58.299" v="790" actId="207"/>
        <pc:sldMkLst>
          <pc:docMk/>
          <pc:sldMk cId="2711442888" sldId="330"/>
        </pc:sldMkLst>
        <pc:spChg chg="mod">
          <ac:chgData name="Catherine Scott" userId="e14a6578-2297-489d-974d-cb86eff011b8" providerId="ADAL" clId="{0011A82B-68FC-4D11-A32D-D21DB3E0E89E}" dt="2024-09-16T11:09:58.299" v="790" actId="207"/>
          <ac:spMkLst>
            <pc:docMk/>
            <pc:sldMk cId="2711442888" sldId="330"/>
            <ac:spMk id="2" creationId="{C3A9968B-2619-4F71-AB00-4C493E120805}"/>
          </ac:spMkLst>
        </pc:spChg>
        <pc:spChg chg="mod">
          <ac:chgData name="Catherine Scott" userId="e14a6578-2297-489d-974d-cb86eff011b8" providerId="ADAL" clId="{0011A82B-68FC-4D11-A32D-D21DB3E0E89E}" dt="2024-09-15T20:34:32.111" v="405" actId="1076"/>
          <ac:spMkLst>
            <pc:docMk/>
            <pc:sldMk cId="2711442888" sldId="330"/>
            <ac:spMk id="8" creationId="{47EECCAD-AFA6-3CE4-09BB-462064019C72}"/>
          </ac:spMkLst>
        </pc:spChg>
      </pc:sldChg>
      <pc:sldChg chg="modSp mod setBg">
        <pc:chgData name="Catherine Scott" userId="e14a6578-2297-489d-974d-cb86eff011b8" providerId="ADAL" clId="{0011A82B-68FC-4D11-A32D-D21DB3E0E89E}" dt="2024-09-16T11:10:05.639" v="791" actId="207"/>
        <pc:sldMkLst>
          <pc:docMk/>
          <pc:sldMk cId="3987833906" sldId="331"/>
        </pc:sldMkLst>
        <pc:spChg chg="mod">
          <ac:chgData name="Catherine Scott" userId="e14a6578-2297-489d-974d-cb86eff011b8" providerId="ADAL" clId="{0011A82B-68FC-4D11-A32D-D21DB3E0E89E}" dt="2024-09-16T11:10:05.639" v="791" actId="207"/>
          <ac:spMkLst>
            <pc:docMk/>
            <pc:sldMk cId="3987833906" sldId="331"/>
            <ac:spMk id="2" creationId="{C3A9968B-2619-4F71-AB00-4C493E120805}"/>
          </ac:spMkLst>
        </pc:spChg>
      </pc:sldChg>
      <pc:sldChg chg="modSp del mod">
        <pc:chgData name="Catherine Scott" userId="e14a6578-2297-489d-974d-cb86eff011b8" providerId="ADAL" clId="{0011A82B-68FC-4D11-A32D-D21DB3E0E89E}" dt="2024-09-15T20:19:39.034" v="191" actId="47"/>
        <pc:sldMkLst>
          <pc:docMk/>
          <pc:sldMk cId="3198531924" sldId="332"/>
        </pc:sldMkLst>
        <pc:spChg chg="mod">
          <ac:chgData name="Catherine Scott" userId="e14a6578-2297-489d-974d-cb86eff011b8" providerId="ADAL" clId="{0011A82B-68FC-4D11-A32D-D21DB3E0E89E}" dt="2024-09-15T20:18:55.672" v="187" actId="5793"/>
          <ac:spMkLst>
            <pc:docMk/>
            <pc:sldMk cId="3198531924" sldId="332"/>
            <ac:spMk id="8" creationId="{47EECCAD-AFA6-3CE4-09BB-462064019C72}"/>
          </ac:spMkLst>
        </pc:spChg>
      </pc:sldChg>
      <pc:sldChg chg="modSp mod setBg">
        <pc:chgData name="Catherine Scott" userId="e14a6578-2297-489d-974d-cb86eff011b8" providerId="ADAL" clId="{0011A82B-68FC-4D11-A32D-D21DB3E0E89E}" dt="2024-09-16T11:10:29.787" v="794" actId="207"/>
        <pc:sldMkLst>
          <pc:docMk/>
          <pc:sldMk cId="550340185" sldId="333"/>
        </pc:sldMkLst>
        <pc:spChg chg="mod">
          <ac:chgData name="Catherine Scott" userId="e14a6578-2297-489d-974d-cb86eff011b8" providerId="ADAL" clId="{0011A82B-68FC-4D11-A32D-D21DB3E0E89E}" dt="2024-09-16T11:10:29.787" v="794" actId="207"/>
          <ac:spMkLst>
            <pc:docMk/>
            <pc:sldMk cId="550340185" sldId="333"/>
            <ac:spMk id="2" creationId="{C3A9968B-2619-4F71-AB00-4C493E120805}"/>
          </ac:spMkLst>
        </pc:spChg>
      </pc:sldChg>
      <pc:sldChg chg="modSp mod setBg">
        <pc:chgData name="Catherine Scott" userId="e14a6578-2297-489d-974d-cb86eff011b8" providerId="ADAL" clId="{0011A82B-68FC-4D11-A32D-D21DB3E0E89E}" dt="2024-09-16T11:09:07.231" v="781" actId="207"/>
        <pc:sldMkLst>
          <pc:docMk/>
          <pc:sldMk cId="2729278578" sldId="334"/>
        </pc:sldMkLst>
        <pc:spChg chg="mod">
          <ac:chgData name="Catherine Scott" userId="e14a6578-2297-489d-974d-cb86eff011b8" providerId="ADAL" clId="{0011A82B-68FC-4D11-A32D-D21DB3E0E89E}" dt="2024-09-16T11:09:07.231" v="781" actId="207"/>
          <ac:spMkLst>
            <pc:docMk/>
            <pc:sldMk cId="2729278578" sldId="334"/>
            <ac:spMk id="2" creationId="{C3A9968B-2619-4F71-AB00-4C493E120805}"/>
          </ac:spMkLst>
        </pc:spChg>
        <pc:spChg chg="mod">
          <ac:chgData name="Catherine Scott" userId="e14a6578-2297-489d-974d-cb86eff011b8" providerId="ADAL" clId="{0011A82B-68FC-4D11-A32D-D21DB3E0E89E}" dt="2024-09-16T10:48:26.432" v="527" actId="20577"/>
          <ac:spMkLst>
            <pc:docMk/>
            <pc:sldMk cId="2729278578" sldId="334"/>
            <ac:spMk id="8" creationId="{47EECCAD-AFA6-3CE4-09BB-462064019C72}"/>
          </ac:spMkLst>
        </pc:spChg>
      </pc:sldChg>
      <pc:sldChg chg="modSp mod setBg">
        <pc:chgData name="Catherine Scott" userId="e14a6578-2297-489d-974d-cb86eff011b8" providerId="ADAL" clId="{0011A82B-68FC-4D11-A32D-D21DB3E0E89E}" dt="2024-09-16T11:08:15.747" v="773" actId="207"/>
        <pc:sldMkLst>
          <pc:docMk/>
          <pc:sldMk cId="1070338590" sldId="335"/>
        </pc:sldMkLst>
        <pc:spChg chg="mod">
          <ac:chgData name="Catherine Scott" userId="e14a6578-2297-489d-974d-cb86eff011b8" providerId="ADAL" clId="{0011A82B-68FC-4D11-A32D-D21DB3E0E89E}" dt="2024-09-16T11:08:15.747" v="773" actId="207"/>
          <ac:spMkLst>
            <pc:docMk/>
            <pc:sldMk cId="1070338590" sldId="335"/>
            <ac:spMk id="2" creationId="{00000000-0000-0000-0000-000000000000}"/>
          </ac:spMkLst>
        </pc:spChg>
      </pc:sldChg>
      <pc:sldChg chg="del">
        <pc:chgData name="Catherine Scott" userId="e14a6578-2297-489d-974d-cb86eff011b8" providerId="ADAL" clId="{0011A82B-68FC-4D11-A32D-D21DB3E0E89E}" dt="2024-09-15T20:17:00.600" v="184" actId="47"/>
        <pc:sldMkLst>
          <pc:docMk/>
          <pc:sldMk cId="3967601968" sldId="336"/>
        </pc:sldMkLst>
      </pc:sldChg>
      <pc:sldChg chg="modSp mod setBg">
        <pc:chgData name="Catherine Scott" userId="e14a6578-2297-489d-974d-cb86eff011b8" providerId="ADAL" clId="{0011A82B-68FC-4D11-A32D-D21DB3E0E89E}" dt="2024-09-16T11:08:21.636" v="774" actId="207"/>
        <pc:sldMkLst>
          <pc:docMk/>
          <pc:sldMk cId="2171712199" sldId="339"/>
        </pc:sldMkLst>
        <pc:spChg chg="mod">
          <ac:chgData name="Catherine Scott" userId="e14a6578-2297-489d-974d-cb86eff011b8" providerId="ADAL" clId="{0011A82B-68FC-4D11-A32D-D21DB3E0E89E}" dt="2024-09-16T11:08:21.636" v="774" actId="207"/>
          <ac:spMkLst>
            <pc:docMk/>
            <pc:sldMk cId="2171712199" sldId="339"/>
            <ac:spMk id="5" creationId="{5B62A003-4B57-A78A-87F3-145A67F6D330}"/>
          </ac:spMkLst>
        </pc:spChg>
      </pc:sldChg>
      <pc:sldChg chg="del">
        <pc:chgData name="Catherine Scott" userId="e14a6578-2297-489d-974d-cb86eff011b8" providerId="ADAL" clId="{0011A82B-68FC-4D11-A32D-D21DB3E0E89E}" dt="2024-09-15T20:17:02.051" v="185" actId="47"/>
        <pc:sldMkLst>
          <pc:docMk/>
          <pc:sldMk cId="4154596897" sldId="340"/>
        </pc:sldMkLst>
      </pc:sldChg>
      <pc:sldChg chg="del">
        <pc:chgData name="Catherine Scott" userId="e14a6578-2297-489d-974d-cb86eff011b8" providerId="ADAL" clId="{0011A82B-68FC-4D11-A32D-D21DB3E0E89E}" dt="2024-09-15T20:17:03.561" v="186" actId="47"/>
        <pc:sldMkLst>
          <pc:docMk/>
          <pc:sldMk cId="839398753" sldId="341"/>
        </pc:sldMkLst>
      </pc:sldChg>
      <pc:sldChg chg="del">
        <pc:chgData name="Catherine Scott" userId="e14a6578-2297-489d-974d-cb86eff011b8" providerId="ADAL" clId="{0011A82B-68FC-4D11-A32D-D21DB3E0E89E}" dt="2024-09-15T20:19:53.819" v="192" actId="47"/>
        <pc:sldMkLst>
          <pc:docMk/>
          <pc:sldMk cId="3594115607" sldId="344"/>
        </pc:sldMkLst>
      </pc:sldChg>
      <pc:sldChg chg="del">
        <pc:chgData name="Catherine Scott" userId="e14a6578-2297-489d-974d-cb86eff011b8" providerId="ADAL" clId="{0011A82B-68FC-4D11-A32D-D21DB3E0E89E}" dt="2024-09-15T20:16:59.094" v="183" actId="47"/>
        <pc:sldMkLst>
          <pc:docMk/>
          <pc:sldMk cId="3006160204" sldId="345"/>
        </pc:sldMkLst>
      </pc:sldChg>
      <pc:sldChg chg="delSp modSp mod setBg delDesignElem">
        <pc:chgData name="Catherine Scott" userId="e14a6578-2297-489d-974d-cb86eff011b8" providerId="ADAL" clId="{0011A82B-68FC-4D11-A32D-D21DB3E0E89E}" dt="2024-09-16T11:08:27.422" v="775" actId="207"/>
        <pc:sldMkLst>
          <pc:docMk/>
          <pc:sldMk cId="2050650405" sldId="346"/>
        </pc:sldMkLst>
        <pc:spChg chg="mod">
          <ac:chgData name="Catherine Scott" userId="e14a6578-2297-489d-974d-cb86eff011b8" providerId="ADAL" clId="{0011A82B-68FC-4D11-A32D-D21DB3E0E89E}" dt="2024-09-16T11:08:27.422" v="775" actId="207"/>
          <ac:spMkLst>
            <pc:docMk/>
            <pc:sldMk cId="2050650405" sldId="346"/>
            <ac:spMk id="3" creationId="{62F42DC8-CA00-5AE4-4A20-D4D69BF7E355}"/>
          </ac:spMkLst>
        </pc:spChg>
        <pc:spChg chg="mod">
          <ac:chgData name="Catherine Scott" userId="e14a6578-2297-489d-974d-cb86eff011b8" providerId="ADAL" clId="{0011A82B-68FC-4D11-A32D-D21DB3E0E89E}" dt="2024-09-16T10:38:11.523" v="409" actId="20577"/>
          <ac:spMkLst>
            <pc:docMk/>
            <pc:sldMk cId="2050650405" sldId="346"/>
            <ac:spMk id="4" creationId="{3FA29108-4240-BE95-7ABE-65BDC6D91D65}"/>
          </ac:spMkLst>
        </pc:spChg>
        <pc:spChg chg="del">
          <ac:chgData name="Catherine Scott" userId="e14a6578-2297-489d-974d-cb86eff011b8" providerId="ADAL" clId="{0011A82B-68FC-4D11-A32D-D21DB3E0E89E}" dt="2024-09-15T20:24:54.315" v="344"/>
          <ac:spMkLst>
            <pc:docMk/>
            <pc:sldMk cId="2050650405" sldId="346"/>
            <ac:spMk id="7" creationId="{42A4FC2C-047E-45A5-965D-8E1E3BF09BC6}"/>
          </ac:spMkLst>
        </pc:spChg>
      </pc:sldChg>
      <pc:sldChg chg="delSp modSp mod setBg">
        <pc:chgData name="Catherine Scott" userId="e14a6578-2297-489d-974d-cb86eff011b8" providerId="ADAL" clId="{0011A82B-68FC-4D11-A32D-D21DB3E0E89E}" dt="2024-09-16T11:10:19.629" v="793" actId="207"/>
        <pc:sldMkLst>
          <pc:docMk/>
          <pc:sldMk cId="2845136122" sldId="347"/>
        </pc:sldMkLst>
        <pc:spChg chg="del">
          <ac:chgData name="Catherine Scott" userId="e14a6578-2297-489d-974d-cb86eff011b8" providerId="ADAL" clId="{0011A82B-68FC-4D11-A32D-D21DB3E0E89E}" dt="2024-09-15T20:19:30.241" v="190" actId="478"/>
          <ac:spMkLst>
            <pc:docMk/>
            <pc:sldMk cId="2845136122" sldId="347"/>
            <ac:spMk id="2" creationId="{4A8F1DC7-A9F5-EF82-6B6A-D01B63A04829}"/>
          </ac:spMkLst>
        </pc:spChg>
        <pc:spChg chg="mod">
          <ac:chgData name="Catherine Scott" userId="e14a6578-2297-489d-974d-cb86eff011b8" providerId="ADAL" clId="{0011A82B-68FC-4D11-A32D-D21DB3E0E89E}" dt="2024-09-16T11:10:19.629" v="793" actId="207"/>
          <ac:spMkLst>
            <pc:docMk/>
            <pc:sldMk cId="2845136122" sldId="347"/>
            <ac:spMk id="5" creationId="{90004704-A6D4-8E70-D175-CBCEB0F95939}"/>
          </ac:spMkLst>
        </pc:spChg>
        <pc:spChg chg="mod">
          <ac:chgData name="Catherine Scott" userId="e14a6578-2297-489d-974d-cb86eff011b8" providerId="ADAL" clId="{0011A82B-68FC-4D11-A32D-D21DB3E0E89E}" dt="2024-09-15T20:19:14.807" v="189" actId="20577"/>
          <ac:spMkLst>
            <pc:docMk/>
            <pc:sldMk cId="2845136122" sldId="347"/>
            <ac:spMk id="7" creationId="{9F6BB335-83B3-FD2C-0CFC-BBCADDEFC306}"/>
          </ac:spMkLst>
        </pc:spChg>
      </pc:sldChg>
      <pc:sldMasterChg chg="modSldLayout">
        <pc:chgData name="Catherine Scott" userId="e14a6578-2297-489d-974d-cb86eff011b8" providerId="ADAL" clId="{0011A82B-68FC-4D11-A32D-D21DB3E0E89E}" dt="2024-09-15T20:10:55.785" v="168"/>
        <pc:sldMasterMkLst>
          <pc:docMk/>
          <pc:sldMasterMk cId="1071852698" sldId="2147483730"/>
        </pc:sldMasterMkLst>
        <pc:sldLayoutChg chg="addSp">
          <pc:chgData name="Catherine Scott" userId="e14a6578-2297-489d-974d-cb86eff011b8" providerId="ADAL" clId="{0011A82B-68FC-4D11-A32D-D21DB3E0E89E}" dt="2024-09-15T20:10:55.785" v="168"/>
          <pc:sldLayoutMkLst>
            <pc:docMk/>
            <pc:sldMasterMk cId="1071852698" sldId="2147483730"/>
            <pc:sldLayoutMk cId="2732606680" sldId="2147483733"/>
          </pc:sldLayoutMkLst>
          <pc:spChg chg="add">
            <ac:chgData name="Catherine Scott" userId="e14a6578-2297-489d-974d-cb86eff011b8" providerId="ADAL" clId="{0011A82B-68FC-4D11-A32D-D21DB3E0E89E}" dt="2024-09-15T20:10:55.785" v="168"/>
            <ac:spMkLst>
              <pc:docMk/>
              <pc:sldMasterMk cId="1071852698" sldId="2147483730"/>
              <pc:sldLayoutMk cId="2732606680" sldId="2147483733"/>
              <ac:spMk id="7" creationId="{B5D14124-9CAA-5EF2-867F-ABCA67BC9A16}"/>
            </ac:spMkLst>
          </pc:spChg>
          <pc:spChg chg="add">
            <ac:chgData name="Catherine Scott" userId="e14a6578-2297-489d-974d-cb86eff011b8" providerId="ADAL" clId="{0011A82B-68FC-4D11-A32D-D21DB3E0E89E}" dt="2024-09-15T20:10:55.785" v="168"/>
            <ac:spMkLst>
              <pc:docMk/>
              <pc:sldMasterMk cId="1071852698" sldId="2147483730"/>
              <pc:sldLayoutMk cId="2732606680" sldId="2147483733"/>
              <ac:spMk id="8" creationId="{5C0C4EFC-9846-50CD-F74D-7DAAC59B67C5}"/>
            </ac:spMkLst>
          </pc:spChg>
          <pc:spChg chg="add">
            <ac:chgData name="Catherine Scott" userId="e14a6578-2297-489d-974d-cb86eff011b8" providerId="ADAL" clId="{0011A82B-68FC-4D11-A32D-D21DB3E0E89E}" dt="2024-09-15T20:10:55.785" v="168"/>
            <ac:spMkLst>
              <pc:docMk/>
              <pc:sldMasterMk cId="1071852698" sldId="2147483730"/>
              <pc:sldLayoutMk cId="2732606680" sldId="2147483733"/>
              <ac:spMk id="9" creationId="{10E631D4-EA2C-BAED-8782-1746DCA525D6}"/>
            </ac:spMkLst>
          </pc:spChg>
          <pc:spChg chg="add">
            <ac:chgData name="Catherine Scott" userId="e14a6578-2297-489d-974d-cb86eff011b8" providerId="ADAL" clId="{0011A82B-68FC-4D11-A32D-D21DB3E0E89E}" dt="2024-09-15T20:10:55.785" v="168"/>
            <ac:spMkLst>
              <pc:docMk/>
              <pc:sldMasterMk cId="1071852698" sldId="2147483730"/>
              <pc:sldLayoutMk cId="2732606680" sldId="2147483733"/>
              <ac:spMk id="10" creationId="{B26304FF-5EAF-48E3-88C5-161DEFA41790}"/>
            </ac:spMkLst>
          </pc:spChg>
          <pc:spChg chg="add">
            <ac:chgData name="Catherine Scott" userId="e14a6578-2297-489d-974d-cb86eff011b8" providerId="ADAL" clId="{0011A82B-68FC-4D11-A32D-D21DB3E0E89E}" dt="2024-09-15T20:10:55.785" v="168"/>
            <ac:spMkLst>
              <pc:docMk/>
              <pc:sldMasterMk cId="1071852698" sldId="2147483730"/>
              <pc:sldLayoutMk cId="2732606680" sldId="2147483733"/>
              <ac:spMk id="11" creationId="{073D9B54-2819-0A13-C391-D81A67B5BC69}"/>
            </ac:spMkLst>
          </pc:spChg>
          <pc:spChg chg="add">
            <ac:chgData name="Catherine Scott" userId="e14a6578-2297-489d-974d-cb86eff011b8" providerId="ADAL" clId="{0011A82B-68FC-4D11-A32D-D21DB3E0E89E}" dt="2024-09-15T20:10:55.785" v="168"/>
            <ac:spMkLst>
              <pc:docMk/>
              <pc:sldMasterMk cId="1071852698" sldId="2147483730"/>
              <pc:sldLayoutMk cId="2732606680" sldId="2147483733"/>
              <ac:spMk id="12" creationId="{5372EF6A-9FA0-0DF1-8748-BC93133E7E10}"/>
            </ac:spMkLst>
          </pc:spChg>
        </pc:sldLayoutChg>
        <pc:sldLayoutChg chg="addSp">
          <pc:chgData name="Catherine Scott" userId="e14a6578-2297-489d-974d-cb86eff011b8" providerId="ADAL" clId="{0011A82B-68FC-4D11-A32D-D21DB3E0E89E}" dt="2024-09-15T20:10:55.785" v="168"/>
          <pc:sldLayoutMkLst>
            <pc:docMk/>
            <pc:sldMasterMk cId="1071852698" sldId="2147483730"/>
            <pc:sldLayoutMk cId="991277056" sldId="2147483734"/>
          </pc:sldLayoutMkLst>
          <pc:spChg chg="add">
            <ac:chgData name="Catherine Scott" userId="e14a6578-2297-489d-974d-cb86eff011b8" providerId="ADAL" clId="{0011A82B-68FC-4D11-A32D-D21DB3E0E89E}" dt="2024-09-15T20:10:55.785" v="168"/>
            <ac:spMkLst>
              <pc:docMk/>
              <pc:sldMasterMk cId="1071852698" sldId="2147483730"/>
              <pc:sldLayoutMk cId="991277056" sldId="2147483734"/>
              <ac:spMk id="8" creationId="{AE5EB089-690F-F9A8-EA57-D4D95FE6395C}"/>
            </ac:spMkLst>
          </pc:spChg>
          <pc:spChg chg="add">
            <ac:chgData name="Catherine Scott" userId="e14a6578-2297-489d-974d-cb86eff011b8" providerId="ADAL" clId="{0011A82B-68FC-4D11-A32D-D21DB3E0E89E}" dt="2024-09-15T20:10:55.785" v="168"/>
            <ac:spMkLst>
              <pc:docMk/>
              <pc:sldMasterMk cId="1071852698" sldId="2147483730"/>
              <pc:sldLayoutMk cId="991277056" sldId="2147483734"/>
              <ac:spMk id="9" creationId="{2AF6A48D-EEAE-D868-435B-2A70146B5721}"/>
            </ac:spMkLst>
          </pc:spChg>
          <pc:spChg chg="add">
            <ac:chgData name="Catherine Scott" userId="e14a6578-2297-489d-974d-cb86eff011b8" providerId="ADAL" clId="{0011A82B-68FC-4D11-A32D-D21DB3E0E89E}" dt="2024-09-15T20:10:55.785" v="168"/>
            <ac:spMkLst>
              <pc:docMk/>
              <pc:sldMasterMk cId="1071852698" sldId="2147483730"/>
              <pc:sldLayoutMk cId="991277056" sldId="2147483734"/>
              <ac:spMk id="10" creationId="{7DC3057F-21FF-BBF3-1BD1-E6F0DF5304CF}"/>
            </ac:spMkLst>
          </pc:spChg>
        </pc:sldLayoutChg>
        <pc:sldLayoutChg chg="addSp">
          <pc:chgData name="Catherine Scott" userId="e14a6578-2297-489d-974d-cb86eff011b8" providerId="ADAL" clId="{0011A82B-68FC-4D11-A32D-D21DB3E0E89E}" dt="2024-09-15T20:10:55.785" v="168"/>
          <pc:sldLayoutMkLst>
            <pc:docMk/>
            <pc:sldMasterMk cId="1071852698" sldId="2147483730"/>
            <pc:sldLayoutMk cId="697905016" sldId="2147483735"/>
          </pc:sldLayoutMkLst>
          <pc:spChg chg="add">
            <ac:chgData name="Catherine Scott" userId="e14a6578-2297-489d-974d-cb86eff011b8" providerId="ADAL" clId="{0011A82B-68FC-4D11-A32D-D21DB3E0E89E}" dt="2024-09-15T20:10:55.785" v="168"/>
            <ac:spMkLst>
              <pc:docMk/>
              <pc:sldMasterMk cId="1071852698" sldId="2147483730"/>
              <pc:sldLayoutMk cId="697905016" sldId="2147483735"/>
              <ac:spMk id="2" creationId="{ADF58FA0-F0BA-13BD-AFA4-B1DF978C3CE6}"/>
            </ac:spMkLst>
          </pc:spChg>
          <pc:spChg chg="add">
            <ac:chgData name="Catherine Scott" userId="e14a6578-2297-489d-974d-cb86eff011b8" providerId="ADAL" clId="{0011A82B-68FC-4D11-A32D-D21DB3E0E89E}" dt="2024-09-15T20:10:55.785" v="168"/>
            <ac:spMkLst>
              <pc:docMk/>
              <pc:sldMasterMk cId="1071852698" sldId="2147483730"/>
              <pc:sldLayoutMk cId="697905016" sldId="2147483735"/>
              <ac:spMk id="11" creationId="{9F23B6BB-5130-25DF-2E0E-E64E108AF46D}"/>
            </ac:spMkLst>
          </pc:spChg>
          <pc:spChg chg="add">
            <ac:chgData name="Catherine Scott" userId="e14a6578-2297-489d-974d-cb86eff011b8" providerId="ADAL" clId="{0011A82B-68FC-4D11-A32D-D21DB3E0E89E}" dt="2024-09-15T20:10:55.785" v="168"/>
            <ac:spMkLst>
              <pc:docMk/>
              <pc:sldMasterMk cId="1071852698" sldId="2147483730"/>
              <pc:sldLayoutMk cId="697905016" sldId="2147483735"/>
              <ac:spMk id="12" creationId="{29FAFCAA-A060-5D43-A774-A746C2C3C0AD}"/>
            </ac:spMkLst>
          </pc:spChg>
        </pc:sldLayoutChg>
      </pc:sldMasterChg>
      <pc:sldMasterChg chg="modSldLayout">
        <pc:chgData name="Catherine Scott" userId="e14a6578-2297-489d-974d-cb86eff011b8" providerId="ADAL" clId="{0011A82B-68FC-4D11-A32D-D21DB3E0E89E}" dt="2024-09-15T20:24:15.067" v="342"/>
        <pc:sldMasterMkLst>
          <pc:docMk/>
          <pc:sldMasterMk cId="3253563470" sldId="2147483755"/>
        </pc:sldMasterMkLst>
        <pc:sldLayoutChg chg="addSp">
          <pc:chgData name="Catherine Scott" userId="e14a6578-2297-489d-974d-cb86eff011b8" providerId="ADAL" clId="{0011A82B-68FC-4D11-A32D-D21DB3E0E89E}" dt="2024-09-15T20:24:15.067" v="342"/>
          <pc:sldLayoutMkLst>
            <pc:docMk/>
            <pc:sldMasterMk cId="3253563470" sldId="2147483755"/>
            <pc:sldLayoutMk cId="3078287026" sldId="2147483758"/>
          </pc:sldLayoutMkLst>
          <pc:spChg chg="add">
            <ac:chgData name="Catherine Scott" userId="e14a6578-2297-489d-974d-cb86eff011b8" providerId="ADAL" clId="{0011A82B-68FC-4D11-A32D-D21DB3E0E89E}" dt="2024-09-15T20:24:15.067" v="342"/>
            <ac:spMkLst>
              <pc:docMk/>
              <pc:sldMasterMk cId="3253563470" sldId="2147483755"/>
              <pc:sldLayoutMk cId="3078287026" sldId="2147483758"/>
              <ac:spMk id="7" creationId="{4C760B3D-4AB8-EEC4-7D7F-42FD5A1949B2}"/>
            </ac:spMkLst>
          </pc:spChg>
          <pc:spChg chg="add">
            <ac:chgData name="Catherine Scott" userId="e14a6578-2297-489d-974d-cb86eff011b8" providerId="ADAL" clId="{0011A82B-68FC-4D11-A32D-D21DB3E0E89E}" dt="2024-09-15T20:24:15.067" v="342"/>
            <ac:spMkLst>
              <pc:docMk/>
              <pc:sldMasterMk cId="3253563470" sldId="2147483755"/>
              <pc:sldLayoutMk cId="3078287026" sldId="2147483758"/>
              <ac:spMk id="8" creationId="{434BEBFE-2344-931A-CFD5-6220AA7DD298}"/>
            </ac:spMkLst>
          </pc:spChg>
          <pc:spChg chg="add">
            <ac:chgData name="Catherine Scott" userId="e14a6578-2297-489d-974d-cb86eff011b8" providerId="ADAL" clId="{0011A82B-68FC-4D11-A32D-D21DB3E0E89E}" dt="2024-09-15T20:24:15.067" v="342"/>
            <ac:spMkLst>
              <pc:docMk/>
              <pc:sldMasterMk cId="3253563470" sldId="2147483755"/>
              <pc:sldLayoutMk cId="3078287026" sldId="2147483758"/>
              <ac:spMk id="9" creationId="{067F634B-E023-0CFA-8110-61FABE9C3E70}"/>
            </ac:spMkLst>
          </pc:spChg>
          <pc:spChg chg="add">
            <ac:chgData name="Catherine Scott" userId="e14a6578-2297-489d-974d-cb86eff011b8" providerId="ADAL" clId="{0011A82B-68FC-4D11-A32D-D21DB3E0E89E}" dt="2024-09-15T20:24:15.067" v="342"/>
            <ac:spMkLst>
              <pc:docMk/>
              <pc:sldMasterMk cId="3253563470" sldId="2147483755"/>
              <pc:sldLayoutMk cId="3078287026" sldId="2147483758"/>
              <ac:spMk id="10" creationId="{8B4DA002-2D89-A7CE-F4AB-98D65D2246E1}"/>
            </ac:spMkLst>
          </pc:spChg>
          <pc:spChg chg="add">
            <ac:chgData name="Catherine Scott" userId="e14a6578-2297-489d-974d-cb86eff011b8" providerId="ADAL" clId="{0011A82B-68FC-4D11-A32D-D21DB3E0E89E}" dt="2024-09-15T20:24:15.067" v="342"/>
            <ac:spMkLst>
              <pc:docMk/>
              <pc:sldMasterMk cId="3253563470" sldId="2147483755"/>
              <pc:sldLayoutMk cId="3078287026" sldId="2147483758"/>
              <ac:spMk id="11" creationId="{7FCE2C4E-E3C3-27F1-83DD-C423B6A8AA37}"/>
            </ac:spMkLst>
          </pc:spChg>
          <pc:spChg chg="add">
            <ac:chgData name="Catherine Scott" userId="e14a6578-2297-489d-974d-cb86eff011b8" providerId="ADAL" clId="{0011A82B-68FC-4D11-A32D-D21DB3E0E89E}" dt="2024-09-15T20:24:15.067" v="342"/>
            <ac:spMkLst>
              <pc:docMk/>
              <pc:sldMasterMk cId="3253563470" sldId="2147483755"/>
              <pc:sldLayoutMk cId="3078287026" sldId="2147483758"/>
              <ac:spMk id="12" creationId="{08FEC724-2EBC-AC7E-7403-B570A37B7411}"/>
            </ac:spMkLst>
          </pc:spChg>
        </pc:sldLayoutChg>
        <pc:sldLayoutChg chg="addSp">
          <pc:chgData name="Catherine Scott" userId="e14a6578-2297-489d-974d-cb86eff011b8" providerId="ADAL" clId="{0011A82B-68FC-4D11-A32D-D21DB3E0E89E}" dt="2024-09-15T20:24:15.067" v="342"/>
          <pc:sldLayoutMkLst>
            <pc:docMk/>
            <pc:sldMasterMk cId="3253563470" sldId="2147483755"/>
            <pc:sldLayoutMk cId="1343830523" sldId="2147483759"/>
          </pc:sldLayoutMkLst>
          <pc:spChg chg="add">
            <ac:chgData name="Catherine Scott" userId="e14a6578-2297-489d-974d-cb86eff011b8" providerId="ADAL" clId="{0011A82B-68FC-4D11-A32D-D21DB3E0E89E}" dt="2024-09-15T20:24:15.067" v="342"/>
            <ac:spMkLst>
              <pc:docMk/>
              <pc:sldMasterMk cId="3253563470" sldId="2147483755"/>
              <pc:sldLayoutMk cId="1343830523" sldId="2147483759"/>
              <ac:spMk id="8" creationId="{0A11FA65-0183-F632-13F2-586AED8A8E4D}"/>
            </ac:spMkLst>
          </pc:spChg>
          <pc:spChg chg="add">
            <ac:chgData name="Catherine Scott" userId="e14a6578-2297-489d-974d-cb86eff011b8" providerId="ADAL" clId="{0011A82B-68FC-4D11-A32D-D21DB3E0E89E}" dt="2024-09-15T20:24:15.067" v="342"/>
            <ac:spMkLst>
              <pc:docMk/>
              <pc:sldMasterMk cId="3253563470" sldId="2147483755"/>
              <pc:sldLayoutMk cId="1343830523" sldId="2147483759"/>
              <ac:spMk id="9" creationId="{A2182068-9235-08DD-5827-2BB712266E5F}"/>
            </ac:spMkLst>
          </pc:spChg>
          <pc:spChg chg="add">
            <ac:chgData name="Catherine Scott" userId="e14a6578-2297-489d-974d-cb86eff011b8" providerId="ADAL" clId="{0011A82B-68FC-4D11-A32D-D21DB3E0E89E}" dt="2024-09-15T20:24:15.067" v="342"/>
            <ac:spMkLst>
              <pc:docMk/>
              <pc:sldMasterMk cId="3253563470" sldId="2147483755"/>
              <pc:sldLayoutMk cId="1343830523" sldId="2147483759"/>
              <ac:spMk id="10" creationId="{BE280330-B6B0-2B97-6F46-5A0D83EEEF20}"/>
            </ac:spMkLst>
          </pc:spChg>
        </pc:sldLayoutChg>
        <pc:sldLayoutChg chg="addSp">
          <pc:chgData name="Catherine Scott" userId="e14a6578-2297-489d-974d-cb86eff011b8" providerId="ADAL" clId="{0011A82B-68FC-4D11-A32D-D21DB3E0E89E}" dt="2024-09-15T20:24:15.067" v="342"/>
          <pc:sldLayoutMkLst>
            <pc:docMk/>
            <pc:sldMasterMk cId="3253563470" sldId="2147483755"/>
            <pc:sldLayoutMk cId="3949141173" sldId="2147483760"/>
          </pc:sldLayoutMkLst>
          <pc:spChg chg="add">
            <ac:chgData name="Catherine Scott" userId="e14a6578-2297-489d-974d-cb86eff011b8" providerId="ADAL" clId="{0011A82B-68FC-4D11-A32D-D21DB3E0E89E}" dt="2024-09-15T20:24:15.067" v="342"/>
            <ac:spMkLst>
              <pc:docMk/>
              <pc:sldMasterMk cId="3253563470" sldId="2147483755"/>
              <pc:sldLayoutMk cId="3949141173" sldId="2147483760"/>
              <ac:spMk id="2" creationId="{DA3416CA-EC4A-CF27-DCD1-16DE5E8537B2}"/>
            </ac:spMkLst>
          </pc:spChg>
          <pc:spChg chg="add">
            <ac:chgData name="Catherine Scott" userId="e14a6578-2297-489d-974d-cb86eff011b8" providerId="ADAL" clId="{0011A82B-68FC-4D11-A32D-D21DB3E0E89E}" dt="2024-09-15T20:24:15.067" v="342"/>
            <ac:spMkLst>
              <pc:docMk/>
              <pc:sldMasterMk cId="3253563470" sldId="2147483755"/>
              <pc:sldLayoutMk cId="3949141173" sldId="2147483760"/>
              <ac:spMk id="11" creationId="{8DF7472E-6F40-013E-E7A1-BBA8F45A8792}"/>
            </ac:spMkLst>
          </pc:spChg>
          <pc:spChg chg="add">
            <ac:chgData name="Catherine Scott" userId="e14a6578-2297-489d-974d-cb86eff011b8" providerId="ADAL" clId="{0011A82B-68FC-4D11-A32D-D21DB3E0E89E}" dt="2024-09-15T20:24:15.067" v="342"/>
            <ac:spMkLst>
              <pc:docMk/>
              <pc:sldMasterMk cId="3253563470" sldId="2147483755"/>
              <pc:sldLayoutMk cId="3949141173" sldId="2147483760"/>
              <ac:spMk id="12" creationId="{0DC664B8-6939-B005-A944-0828769F296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B86346-59A2-4282-9A64-05524C79D8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61D54C-AFC8-47F5-B030-A8ED60D088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36B27D-C1ED-4C55-9062-2279210E96ED}" type="datetime1">
              <a:rPr lang="en-GB" smtClean="0"/>
              <a:t>18/09/2024</a:t>
            </a:fld>
            <a:endParaRPr lang="en-GB" dirty="0"/>
          </a:p>
        </p:txBody>
      </p:sp>
      <p:sp>
        <p:nvSpPr>
          <p:cNvPr id="4" name="Footer Placeholder 3">
            <a:extLst>
              <a:ext uri="{FF2B5EF4-FFF2-40B4-BE49-F238E27FC236}">
                <a16:creationId xmlns:a16="http://schemas.microsoft.com/office/drawing/2014/main" id="{B43D8396-DC49-433C-84C0-BD573781E5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DA06B3-9442-49D9-BE03-080DCCEA19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5AD26-F754-4E27-9D95-B069583ABB63}" type="slidenum">
              <a:rPr lang="en-GB" smtClean="0"/>
              <a:t>‹#›</a:t>
            </a:fld>
            <a:endParaRPr lang="en-GB"/>
          </a:p>
        </p:txBody>
      </p:sp>
    </p:spTree>
    <p:extLst>
      <p:ext uri="{BB962C8B-B14F-4D97-AF65-F5344CB8AC3E}">
        <p14:creationId xmlns:p14="http://schemas.microsoft.com/office/powerpoint/2010/main" val="412208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61EAF8-BEF3-4EDD-99CF-6435314FE1C9}" type="datetime1">
              <a:rPr lang="en-GB" smtClean="0"/>
              <a:pPr/>
              <a:t>18/09/2024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939589-3E79-4C82-AA4A-FE78234FAA59}" type="slidenum">
              <a:rPr lang="en-GB" noProof="0" smtClean="0"/>
              <a:t>‹#›</a:t>
            </a:fld>
            <a:endParaRPr lang="en-GB" noProof="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4</a:t>
            </a:fld>
            <a:endParaRPr lang="en-GB"/>
          </a:p>
        </p:txBody>
      </p:sp>
    </p:spTree>
    <p:extLst>
      <p:ext uri="{BB962C8B-B14F-4D97-AF65-F5344CB8AC3E}">
        <p14:creationId xmlns:p14="http://schemas.microsoft.com/office/powerpoint/2010/main" val="401858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25</a:t>
            </a:fld>
            <a:endParaRPr lang="en-GB"/>
          </a:p>
        </p:txBody>
      </p:sp>
    </p:spTree>
    <p:extLst>
      <p:ext uri="{BB962C8B-B14F-4D97-AF65-F5344CB8AC3E}">
        <p14:creationId xmlns:p14="http://schemas.microsoft.com/office/powerpoint/2010/main" val="415512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26</a:t>
            </a:fld>
            <a:endParaRPr lang="en-GB"/>
          </a:p>
        </p:txBody>
      </p:sp>
    </p:spTree>
    <p:extLst>
      <p:ext uri="{BB962C8B-B14F-4D97-AF65-F5344CB8AC3E}">
        <p14:creationId xmlns:p14="http://schemas.microsoft.com/office/powerpoint/2010/main" val="205620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27</a:t>
            </a:fld>
            <a:endParaRPr lang="en-GB"/>
          </a:p>
        </p:txBody>
      </p:sp>
    </p:spTree>
    <p:extLst>
      <p:ext uri="{BB962C8B-B14F-4D97-AF65-F5344CB8AC3E}">
        <p14:creationId xmlns:p14="http://schemas.microsoft.com/office/powerpoint/2010/main" val="110868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28</a:t>
            </a:fld>
            <a:endParaRPr lang="en-GB"/>
          </a:p>
        </p:txBody>
      </p:sp>
    </p:spTree>
    <p:extLst>
      <p:ext uri="{BB962C8B-B14F-4D97-AF65-F5344CB8AC3E}">
        <p14:creationId xmlns:p14="http://schemas.microsoft.com/office/powerpoint/2010/main" val="166219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31</a:t>
            </a:fld>
            <a:endParaRPr lang="en-GB"/>
          </a:p>
        </p:txBody>
      </p:sp>
    </p:spTree>
    <p:extLst>
      <p:ext uri="{BB962C8B-B14F-4D97-AF65-F5344CB8AC3E}">
        <p14:creationId xmlns:p14="http://schemas.microsoft.com/office/powerpoint/2010/main" val="1775546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32</a:t>
            </a:fld>
            <a:endParaRPr lang="en-GB"/>
          </a:p>
        </p:txBody>
      </p:sp>
    </p:spTree>
    <p:extLst>
      <p:ext uri="{BB962C8B-B14F-4D97-AF65-F5344CB8AC3E}">
        <p14:creationId xmlns:p14="http://schemas.microsoft.com/office/powerpoint/2010/main" val="4278859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33</a:t>
            </a:fld>
            <a:endParaRPr lang="en-GB"/>
          </a:p>
        </p:txBody>
      </p:sp>
    </p:spTree>
    <p:extLst>
      <p:ext uri="{BB962C8B-B14F-4D97-AF65-F5344CB8AC3E}">
        <p14:creationId xmlns:p14="http://schemas.microsoft.com/office/powerpoint/2010/main" val="169068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34</a:t>
            </a:fld>
            <a:endParaRPr lang="en-GB"/>
          </a:p>
        </p:txBody>
      </p:sp>
    </p:spTree>
    <p:extLst>
      <p:ext uri="{BB962C8B-B14F-4D97-AF65-F5344CB8AC3E}">
        <p14:creationId xmlns:p14="http://schemas.microsoft.com/office/powerpoint/2010/main" val="2384198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35</a:t>
            </a:fld>
            <a:endParaRPr lang="en-GB"/>
          </a:p>
        </p:txBody>
      </p:sp>
    </p:spTree>
    <p:extLst>
      <p:ext uri="{BB962C8B-B14F-4D97-AF65-F5344CB8AC3E}">
        <p14:creationId xmlns:p14="http://schemas.microsoft.com/office/powerpoint/2010/main" val="229258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5</a:t>
            </a:fld>
            <a:endParaRPr lang="en-GB"/>
          </a:p>
        </p:txBody>
      </p:sp>
    </p:spTree>
    <p:extLst>
      <p:ext uri="{BB962C8B-B14F-4D97-AF65-F5344CB8AC3E}">
        <p14:creationId xmlns:p14="http://schemas.microsoft.com/office/powerpoint/2010/main" val="1828570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37</a:t>
            </a:fld>
            <a:endParaRPr lang="en-GB"/>
          </a:p>
        </p:txBody>
      </p:sp>
    </p:spTree>
    <p:extLst>
      <p:ext uri="{BB962C8B-B14F-4D97-AF65-F5344CB8AC3E}">
        <p14:creationId xmlns:p14="http://schemas.microsoft.com/office/powerpoint/2010/main" val="246122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6</a:t>
            </a:fld>
            <a:endParaRPr lang="en-GB"/>
          </a:p>
        </p:txBody>
      </p:sp>
    </p:spTree>
    <p:extLst>
      <p:ext uri="{BB962C8B-B14F-4D97-AF65-F5344CB8AC3E}">
        <p14:creationId xmlns:p14="http://schemas.microsoft.com/office/powerpoint/2010/main" val="201806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7</a:t>
            </a:fld>
            <a:endParaRPr lang="en-GB"/>
          </a:p>
        </p:txBody>
      </p:sp>
    </p:spTree>
    <p:extLst>
      <p:ext uri="{BB962C8B-B14F-4D97-AF65-F5344CB8AC3E}">
        <p14:creationId xmlns:p14="http://schemas.microsoft.com/office/powerpoint/2010/main" val="413747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8</a:t>
            </a:fld>
            <a:endParaRPr lang="en-GB"/>
          </a:p>
        </p:txBody>
      </p:sp>
    </p:spTree>
    <p:extLst>
      <p:ext uri="{BB962C8B-B14F-4D97-AF65-F5344CB8AC3E}">
        <p14:creationId xmlns:p14="http://schemas.microsoft.com/office/powerpoint/2010/main" val="1217760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9</a:t>
            </a:fld>
            <a:endParaRPr lang="en-GB"/>
          </a:p>
        </p:txBody>
      </p:sp>
    </p:spTree>
    <p:extLst>
      <p:ext uri="{BB962C8B-B14F-4D97-AF65-F5344CB8AC3E}">
        <p14:creationId xmlns:p14="http://schemas.microsoft.com/office/powerpoint/2010/main" val="411259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10</a:t>
            </a:fld>
            <a:endParaRPr lang="en-GB"/>
          </a:p>
        </p:txBody>
      </p:sp>
    </p:spTree>
    <p:extLst>
      <p:ext uri="{BB962C8B-B14F-4D97-AF65-F5344CB8AC3E}">
        <p14:creationId xmlns:p14="http://schemas.microsoft.com/office/powerpoint/2010/main" val="2611842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11</a:t>
            </a:fld>
            <a:endParaRPr lang="en-GB"/>
          </a:p>
        </p:txBody>
      </p:sp>
    </p:spTree>
    <p:extLst>
      <p:ext uri="{BB962C8B-B14F-4D97-AF65-F5344CB8AC3E}">
        <p14:creationId xmlns:p14="http://schemas.microsoft.com/office/powerpoint/2010/main" val="108116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5939589-3E79-4C82-AA4A-FE78234FAA59}" type="slidenum">
              <a:rPr lang="en-GB" smtClean="0"/>
              <a:t>14</a:t>
            </a:fld>
            <a:endParaRPr lang="en-GB"/>
          </a:p>
        </p:txBody>
      </p:sp>
    </p:spTree>
    <p:extLst>
      <p:ext uri="{BB962C8B-B14F-4D97-AF65-F5344CB8AC3E}">
        <p14:creationId xmlns:p14="http://schemas.microsoft.com/office/powerpoint/2010/main" val="1299434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6862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3047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0766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8345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1585827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9/18/2024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Graphic 12">
            <a:extLst>
              <a:ext uri="{FF2B5EF4-FFF2-40B4-BE49-F238E27FC236}">
                <a16:creationId xmlns:a16="http://schemas.microsoft.com/office/drawing/2014/main" id="{4C760B3D-4AB8-EEC4-7D7F-42FD5A1949B2}"/>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8" name="Graphic 13">
            <a:extLst>
              <a:ext uri="{FF2B5EF4-FFF2-40B4-BE49-F238E27FC236}">
                <a16:creationId xmlns:a16="http://schemas.microsoft.com/office/drawing/2014/main" id="{434BEBFE-2344-931A-CFD5-6220AA7DD298}"/>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9" name="Graphic 15">
            <a:extLst>
              <a:ext uri="{FF2B5EF4-FFF2-40B4-BE49-F238E27FC236}">
                <a16:creationId xmlns:a16="http://schemas.microsoft.com/office/drawing/2014/main" id="{067F634B-E023-0CFA-8110-61FABE9C3E70}"/>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0" name="Graphic 22">
            <a:extLst>
              <a:ext uri="{FF2B5EF4-FFF2-40B4-BE49-F238E27FC236}">
                <a16:creationId xmlns:a16="http://schemas.microsoft.com/office/drawing/2014/main" id="{8B4DA002-2D89-A7CE-F4AB-98D65D2246E1}"/>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7FCE2C4E-E3C3-27F1-83DD-C423B6A8AA37}"/>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2" name="Graphic 23">
            <a:extLst>
              <a:ext uri="{FF2B5EF4-FFF2-40B4-BE49-F238E27FC236}">
                <a16:creationId xmlns:a16="http://schemas.microsoft.com/office/drawing/2014/main" id="{08FEC724-2EBC-AC7E-7403-B570A37B7411}"/>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3078287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9/18/2024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Graphic 15">
            <a:extLst>
              <a:ext uri="{FF2B5EF4-FFF2-40B4-BE49-F238E27FC236}">
                <a16:creationId xmlns:a16="http://schemas.microsoft.com/office/drawing/2014/main" id="{0A11FA65-0183-F632-13F2-586AED8A8E4D}"/>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9" name="Graphic 16">
            <a:extLst>
              <a:ext uri="{FF2B5EF4-FFF2-40B4-BE49-F238E27FC236}">
                <a16:creationId xmlns:a16="http://schemas.microsoft.com/office/drawing/2014/main" id="{A2182068-9235-08DD-5827-2BB712266E5F}"/>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0" name="Graphic 14">
            <a:extLst>
              <a:ext uri="{FF2B5EF4-FFF2-40B4-BE49-F238E27FC236}">
                <a16:creationId xmlns:a16="http://schemas.microsoft.com/office/drawing/2014/main" id="{BE280330-B6B0-2B97-6F46-5A0D83EEEF20}"/>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343830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9/18/2024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2" name="Graphic 15">
            <a:extLst>
              <a:ext uri="{FF2B5EF4-FFF2-40B4-BE49-F238E27FC236}">
                <a16:creationId xmlns:a16="http://schemas.microsoft.com/office/drawing/2014/main" id="{DA3416CA-EC4A-CF27-DCD1-16DE5E8537B2}"/>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1" name="Graphic 16">
            <a:extLst>
              <a:ext uri="{FF2B5EF4-FFF2-40B4-BE49-F238E27FC236}">
                <a16:creationId xmlns:a16="http://schemas.microsoft.com/office/drawing/2014/main" id="{8DF7472E-6F40-013E-E7A1-BBA8F45A8792}"/>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2" name="Graphic 14">
            <a:extLst>
              <a:ext uri="{FF2B5EF4-FFF2-40B4-BE49-F238E27FC236}">
                <a16:creationId xmlns:a16="http://schemas.microsoft.com/office/drawing/2014/main" id="{0DC664B8-6939-B005-A944-0828769F2964}"/>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394914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r>
              <a:rPr lang="en-GB" noProof="0"/>
              <a:t>9/3/20XX</a:t>
            </a:r>
          </a:p>
        </p:txBody>
      </p:sp>
      <p:sp>
        <p:nvSpPr>
          <p:cNvPr id="4" name="Footer Placeholder 3"/>
          <p:cNvSpPr>
            <a:spLocks noGrp="1"/>
          </p:cNvSpPr>
          <p:nvPr>
            <p:ph type="ftr" sz="quarter" idx="11"/>
          </p:nvPr>
        </p:nvSpPr>
        <p:spPr/>
        <p:txBody>
          <a:bodyPr/>
          <a:lstStyle/>
          <a:p>
            <a:pPr rtl="0"/>
            <a:r>
              <a:rPr lang="en-GB" noProof="0"/>
              <a:t>Presentation Title</a:t>
            </a:r>
          </a:p>
        </p:txBody>
      </p:sp>
      <p:sp>
        <p:nvSpPr>
          <p:cNvPr id="5" name="Slide Number Placeholder 4"/>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49989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r>
              <a:rPr lang="en-GB" noProof="0"/>
              <a:t>9/3/20XX</a:t>
            </a:r>
          </a:p>
        </p:txBody>
      </p:sp>
      <p:sp>
        <p:nvSpPr>
          <p:cNvPr id="3" name="Footer Placeholder 2"/>
          <p:cNvSpPr>
            <a:spLocks noGrp="1"/>
          </p:cNvSpPr>
          <p:nvPr>
            <p:ph type="ftr" sz="quarter" idx="11"/>
          </p:nvPr>
        </p:nvSpPr>
        <p:spPr/>
        <p:txBody>
          <a:bodyPr/>
          <a:lstStyle/>
          <a:p>
            <a:pPr rtl="0"/>
            <a:r>
              <a:rPr lang="en-GB" noProof="0"/>
              <a:t>Presentation Title</a:t>
            </a:r>
          </a:p>
        </p:txBody>
      </p:sp>
      <p:sp>
        <p:nvSpPr>
          <p:cNvPr id="4" name="Slide Number Placeholder 3"/>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288586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pPr rtl="0"/>
            <a:r>
              <a:rPr lang="en-GB" noProof="0"/>
              <a:t>9/3/20XX</a:t>
            </a:r>
          </a:p>
        </p:txBody>
      </p:sp>
      <p:sp>
        <p:nvSpPr>
          <p:cNvPr id="6" name="Footer Placeholder 5"/>
          <p:cNvSpPr>
            <a:spLocks noGrp="1"/>
          </p:cNvSpPr>
          <p:nvPr>
            <p:ph type="ftr" sz="quarter" idx="11"/>
          </p:nvPr>
        </p:nvSpPr>
        <p:spPr/>
        <p:txBody>
          <a:bodyPr/>
          <a:lstStyle/>
          <a:p>
            <a:pPr rtl="0"/>
            <a:r>
              <a:rPr lang="en-GB" noProof="0"/>
              <a:t>Presentation Title</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310623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581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pPr rtl="0"/>
            <a:r>
              <a:rPr lang="en-GB" noProof="0"/>
              <a:t>9/3/20XX</a:t>
            </a:r>
          </a:p>
        </p:txBody>
      </p:sp>
      <p:sp>
        <p:nvSpPr>
          <p:cNvPr id="10" name="Footer Placeholder 9"/>
          <p:cNvSpPr>
            <a:spLocks noGrp="1"/>
          </p:cNvSpPr>
          <p:nvPr>
            <p:ph type="ftr" sz="quarter" idx="11"/>
          </p:nvPr>
        </p:nvSpPr>
        <p:spPr/>
        <p:txBody>
          <a:bodyPr/>
          <a:lstStyle/>
          <a:p>
            <a:pPr rtl="0"/>
            <a:r>
              <a:rPr lang="en-GB" noProof="0"/>
              <a:t>Presentation Title</a:t>
            </a:r>
          </a:p>
        </p:txBody>
      </p:sp>
      <p:sp>
        <p:nvSpPr>
          <p:cNvPr id="11" name="Slide Number Placeholder 10"/>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415444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9/3/20XX</a:t>
            </a:r>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4228617767"/>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noProof="0"/>
              <a:t>9/3/20XX</a:t>
            </a:r>
          </a:p>
        </p:txBody>
      </p:sp>
      <p:sp>
        <p:nvSpPr>
          <p:cNvPr id="5" name="Footer Placeholder 4"/>
          <p:cNvSpPr>
            <a:spLocks noGrp="1"/>
          </p:cNvSpPr>
          <p:nvPr>
            <p:ph type="ftr" sz="quarter" idx="11"/>
          </p:nvPr>
        </p:nvSpPr>
        <p:spPr/>
        <p:txBody>
          <a:bodyPr/>
          <a:lstStyle/>
          <a:p>
            <a:pPr rtl="0"/>
            <a:r>
              <a:rPr lang="en-GB" noProof="0"/>
              <a:t>Presentation Title</a:t>
            </a:r>
          </a:p>
        </p:txBody>
      </p:sp>
      <p:sp>
        <p:nvSpPr>
          <p:cNvPr id="6" name="Slide Number Placeholder 5"/>
          <p:cNvSpPr>
            <a:spLocks noGrp="1"/>
          </p:cNvSpPr>
          <p:nvPr>
            <p:ph type="sldNum" sz="quarter" idx="12"/>
          </p:nvPr>
        </p:nvSpPr>
        <p:spPr/>
        <p:txBody>
          <a:bodyPr/>
          <a:lstStyle/>
          <a:p>
            <a:pPr rtl="0"/>
            <a:fld id="{D8DA9DAA-006C-4F4B-980E-E3DF019B24E2}" type="slidenum">
              <a:rPr lang="en-GB" noProof="0" smtClean="0"/>
              <a:t>‹#›</a:t>
            </a:fld>
            <a:endParaRPr lang="en-GB" noProof="0"/>
          </a:p>
        </p:txBody>
      </p:sp>
    </p:spTree>
    <p:extLst>
      <p:ext uri="{BB962C8B-B14F-4D97-AF65-F5344CB8AC3E}">
        <p14:creationId xmlns:p14="http://schemas.microsoft.com/office/powerpoint/2010/main" val="5810088"/>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rtlCol="0" anchor="b"/>
          <a:lstStyle>
            <a:lvl1pPr algn="r">
              <a:defRPr sz="6000" b="1" cap="all" spc="400" baseline="0">
                <a:solidFill>
                  <a:schemeClr val="bg1"/>
                </a:solidFill>
              </a:defRPr>
            </a:lvl1pPr>
          </a:lstStyle>
          <a:p>
            <a:pPr rtl="0"/>
            <a:r>
              <a:rPr lang="en-GB" noProof="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rtlCol="0"/>
          <a:lstStyle>
            <a:lvl1pPr marL="0" indent="0" algn="r">
              <a:buNone/>
              <a:defRPr sz="1800">
                <a:solidFill>
                  <a:schemeClr val="bg1"/>
                </a:solidFill>
              </a:defRPr>
            </a:lvl1pPr>
          </a:lstStyle>
          <a:p>
            <a:pPr lvl="0" rtl="0"/>
            <a:r>
              <a:rPr lang="en-US" noProof="0"/>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49076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rtlCol="0"/>
          <a:lstStyle>
            <a:lvl1pPr>
              <a:defRPr>
                <a:solidFill>
                  <a:schemeClr val="accent2"/>
                </a:solidFill>
              </a:defRPr>
            </a:lvl1pPr>
          </a:lstStyle>
          <a:p>
            <a:pPr rtl="0"/>
            <a:r>
              <a:rPr lang="en-GB" noProof="0"/>
              <a:t>9/3/20XX</a:t>
            </a:r>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a:xfrm>
            <a:off x="7964424" y="621792"/>
            <a:ext cx="4114800" cy="365125"/>
          </a:xfrm>
        </p:spPr>
        <p:txBody>
          <a:bodyPr rtlCol="0"/>
          <a:lstStyle>
            <a:lvl1pPr>
              <a:defRPr baseline="0">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9" name="Straight Connector 8">
            <a:extLst>
              <a:ext uri="{FF2B5EF4-FFF2-40B4-BE49-F238E27FC236}">
                <a16:creationId xmlns:a16="http://schemas.microsoft.com/office/drawing/2014/main" id="{FA8B3D0E-ED3F-46FA-AE79-5FEFDE9168E3}"/>
              </a:ext>
            </a:extLst>
          </p:cNvPr>
          <p:cNvCxnSpPr>
            <a:cxnSpLocks/>
          </p:cNvCxnSpPr>
          <p:nvPr userDrawn="1"/>
        </p:nvCxnSpPr>
        <p:spPr>
          <a:xfrm>
            <a:off x="0" y="806470"/>
            <a:ext cx="7903723" cy="0"/>
          </a:xfrm>
          <a:prstGeom prst="line">
            <a:avLst/>
          </a:prstGeom>
          <a:ln w="25400" cap="sq">
            <a:gradFill flip="none" rotWithShape="1">
              <a:gsLst>
                <a:gs pos="0">
                  <a:schemeClr val="accent2"/>
                </a:gs>
                <a:gs pos="100000">
                  <a:schemeClr val="accent4"/>
                </a:gs>
              </a:gsLst>
              <a:lin ang="10800000" scaled="1"/>
              <a:tileRect/>
            </a:gradFill>
            <a:bevel/>
          </a:ln>
        </p:spPr>
        <p:style>
          <a:lnRef idx="1">
            <a:schemeClr val="accent1"/>
          </a:lnRef>
          <a:fillRef idx="0">
            <a:schemeClr val="accent1"/>
          </a:fillRef>
          <a:effectRef idx="0">
            <a:schemeClr val="accent1"/>
          </a:effectRef>
          <a:fontRef idx="minor">
            <a:schemeClr val="tx1"/>
          </a:fontRef>
        </p:style>
      </p:cxnSp>
      <p:sp>
        <p:nvSpPr>
          <p:cNvPr id="17" name="Graphic 10">
            <a:extLst>
              <a:ext uri="{FF2B5EF4-FFF2-40B4-BE49-F238E27FC236}">
                <a16:creationId xmlns:a16="http://schemas.microsoft.com/office/drawing/2014/main" id="{AAD06B87-D9B2-4F94-B734-A8F039A2033F}"/>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9" name="Graphic 11">
            <a:extLst>
              <a:ext uri="{FF2B5EF4-FFF2-40B4-BE49-F238E27FC236}">
                <a16:creationId xmlns:a16="http://schemas.microsoft.com/office/drawing/2014/main" id="{BB13A13C-36EA-4B13-9175-C5FE95B34D33}"/>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897111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rtlCol="0" anchor="b"/>
          <a:lstStyle>
            <a:lvl1pPr algn="l">
              <a:lnSpc>
                <a:spcPct val="110000"/>
              </a:lnSpc>
              <a:spcBef>
                <a:spcPts val="1000"/>
              </a:spcBef>
              <a:defRPr sz="3600" b="0" i="0" cap="none" baseline="0"/>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99048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rtlCol="0"/>
          <a:lstStyle>
            <a:lvl1pPr>
              <a:defRPr>
                <a:solidFill>
                  <a:schemeClr val="accent2"/>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accent2"/>
                </a:solidFill>
              </a:defRPr>
            </a:lvl1pPr>
          </a:lstStyle>
          <a:p>
            <a:pPr rtl="0"/>
            <a:fld id="{D8DA9DAA-006C-4F4B-980E-E3DF019B24E2}" type="slidenum">
              <a:rPr lang="en-GB" noProof="0" smtClean="0"/>
              <a:pPr/>
              <a:t>‹#›</a:t>
            </a:fld>
            <a:endParaRPr lang="en-GB" noProof="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1257891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rtlCol="0" anchor="b"/>
          <a:lstStyle>
            <a:lvl1pPr algn="r">
              <a:defRPr sz="4800" b="1" cap="all" spc="400" baseline="0">
                <a:solidFill>
                  <a:schemeClr val="bg1"/>
                </a:solidFill>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pPr rtl="0"/>
            <a:r>
              <a:rPr lang="en-GB" noProof="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pPr rtl="0"/>
            <a:r>
              <a:rPr lang="en-GB" noProof="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pPr rtl="0"/>
            <a:fld id="{D8DA9DAA-006C-4F4B-980E-E3DF019B24E2}" type="slidenum">
              <a:rPr lang="en-GB" noProof="0" smtClean="0"/>
              <a:pPr/>
              <a:t>‹#›</a:t>
            </a:fld>
            <a:endParaRPr lang="en-GB" noProof="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rtlCol="0"/>
          <a:lstStyle>
            <a:lvl1pPr marL="0" indent="0" algn="r">
              <a:buNone/>
              <a:defRPr sz="1800">
                <a:solidFill>
                  <a:schemeClr val="bg1"/>
                </a:solidFill>
              </a:defRPr>
            </a:lvl1pPr>
          </a:lstStyle>
          <a:p>
            <a:pPr lvl="0" rtl="0"/>
            <a:r>
              <a:rPr lang="en-US" noProof="0"/>
              <a:t>Click to edit Master text styles</a:t>
            </a:r>
          </a:p>
        </p:txBody>
      </p:sp>
    </p:spTree>
    <p:extLst>
      <p:ext uri="{BB962C8B-B14F-4D97-AF65-F5344CB8AC3E}">
        <p14:creationId xmlns:p14="http://schemas.microsoft.com/office/powerpoint/2010/main" val="301045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4216105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224435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5521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D93E32-8D6A-480F-9B2C-C851FABB1F1E}"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3524758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93E32-8D6A-480F-9B2C-C851FABB1F1E}" type="datetimeFigureOut">
              <a:rPr lang="en-GB" smtClean="0"/>
              <a:t>18/09/2024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2949953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D93E32-8D6A-480F-9B2C-C851FABB1F1E}" type="datetimeFigureOut">
              <a:rPr lang="en-GB" smtClean="0"/>
              <a:t>18/09/2024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999569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D93E32-8D6A-480F-9B2C-C851FABB1F1E}" type="datetimeFigureOut">
              <a:rPr lang="en-GB" smtClean="0"/>
              <a:t>18/09/2024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247850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D93E32-8D6A-480F-9B2C-C851FABB1F1E}" type="datetimeFigureOut">
              <a:rPr lang="en-GB" smtClean="0"/>
              <a:t>18/09/2024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335086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D93E32-8D6A-480F-9B2C-C851FABB1F1E}" type="datetimeFigureOut">
              <a:rPr lang="en-GB" smtClean="0"/>
              <a:t>18/09/2024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10474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D93E32-8D6A-480F-9B2C-C851FABB1F1E}" type="datetimeFigureOut">
              <a:rPr lang="en-GB" smtClean="0"/>
              <a:t>18/09/2024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4095800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954822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93E32-8D6A-480F-9B2C-C851FABB1F1E}"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B1E4A2B-4EAD-43B2-96E1-21004BDE7821}" type="slidenum">
              <a:rPr lang="en-GB" smtClean="0"/>
              <a:t>‹#›</a:t>
            </a:fld>
            <a:endParaRPr lang="en-GB"/>
          </a:p>
        </p:txBody>
      </p:sp>
    </p:spTree>
    <p:extLst>
      <p:ext uri="{BB962C8B-B14F-4D97-AF65-F5344CB8AC3E}">
        <p14:creationId xmlns:p14="http://schemas.microsoft.com/office/powerpoint/2010/main" val="4193035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132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0292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6724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618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56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9733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941651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9/18/2024</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253563470"/>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17" r:id="rId12"/>
    <p:sldLayoutId id="2147483710" r:id="rId13"/>
    <p:sldLayoutId id="2147483713" r:id="rId14"/>
    <p:sldLayoutId id="2147483714" r:id="rId15"/>
    <p:sldLayoutId id="2147483715" r:id="rId16"/>
  </p:sldLayoutIdLst>
  <p:hf sldNum="0" hdr="0" ftr="0" dt="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88582516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www.youtube.com/watch?v=24sqgVgwBO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mailto:admin@digswell.herts.sch.uk" TargetMode="Externa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6222" y="677594"/>
            <a:ext cx="10619552" cy="1357581"/>
          </a:xfrm>
        </p:spPr>
        <p:txBody>
          <a:bodyPr>
            <a:noAutofit/>
          </a:bodyPr>
          <a:lstStyle/>
          <a:p>
            <a:br>
              <a:rPr lang="en-GB" sz="9600" dirty="0">
                <a:latin typeface="AR CENA" panose="02000000000000000000" pitchFamily="2" charset="0"/>
              </a:rPr>
            </a:br>
            <a:br>
              <a:rPr lang="en-GB" sz="9600" dirty="0">
                <a:latin typeface="AR CENA" panose="02000000000000000000" pitchFamily="2" charset="0"/>
              </a:rPr>
            </a:br>
            <a:br>
              <a:rPr lang="en-GB" sz="9600" dirty="0">
                <a:latin typeface="AR CENA" panose="02000000000000000000" pitchFamily="2" charset="0"/>
              </a:rPr>
            </a:br>
            <a:br>
              <a:rPr lang="en-GB" sz="8000" dirty="0">
                <a:latin typeface="AR CENA" panose="02000000000000000000" pitchFamily="2" charset="0"/>
              </a:rPr>
            </a:br>
            <a:r>
              <a:rPr lang="en-GB" sz="6600" dirty="0">
                <a:latin typeface="Comic Sans MS" panose="030F0702030302020204" pitchFamily="66" charset="0"/>
              </a:rPr>
              <a:t>Welcome to </a:t>
            </a:r>
            <a:br>
              <a:rPr lang="en-GB" sz="6600" dirty="0">
                <a:latin typeface="Comic Sans MS" panose="030F0702030302020204" pitchFamily="66" charset="0"/>
              </a:rPr>
            </a:br>
            <a:r>
              <a:rPr lang="en-GB" sz="6600" dirty="0">
                <a:solidFill>
                  <a:schemeClr val="bg1"/>
                </a:solidFill>
                <a:latin typeface="Comic Sans MS" panose="030F0702030302020204" pitchFamily="66" charset="0"/>
              </a:rPr>
              <a:t>Year 1</a:t>
            </a:r>
          </a:p>
        </p:txBody>
      </p:sp>
      <p:sp>
        <p:nvSpPr>
          <p:cNvPr id="3" name="Subtitle 2"/>
          <p:cNvSpPr>
            <a:spLocks noGrp="1"/>
          </p:cNvSpPr>
          <p:nvPr>
            <p:ph type="subTitle" idx="1"/>
          </p:nvPr>
        </p:nvSpPr>
        <p:spPr>
          <a:xfrm>
            <a:off x="266163" y="5461783"/>
            <a:ext cx="11925837" cy="1229237"/>
          </a:xfrm>
        </p:spPr>
        <p:txBody>
          <a:bodyPr>
            <a:normAutofit/>
          </a:bodyPr>
          <a:lstStyle/>
          <a:p>
            <a:r>
              <a:rPr lang="en-GB" sz="3200" i="1" u="sng" dirty="0">
                <a:latin typeface="AR CENA" panose="02000000000000000000" pitchFamily="2" charset="0"/>
              </a:rPr>
              <a:t>High Expectations for All</a:t>
            </a:r>
          </a:p>
          <a:p>
            <a:r>
              <a:rPr lang="en-GB" sz="3200" i="1" dirty="0">
                <a:latin typeface="AR CENA" panose="02000000000000000000" pitchFamily="2" charset="0"/>
              </a:rPr>
              <a:t>Soar on wings like an eagle (Isaiah 40:31)</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0097" y="2035175"/>
            <a:ext cx="3157968" cy="3157968"/>
          </a:xfrm>
          <a:prstGeom prst="rect">
            <a:avLst/>
          </a:prstGeom>
        </p:spPr>
      </p:pic>
    </p:spTree>
    <p:extLst>
      <p:ext uri="{BB962C8B-B14F-4D97-AF65-F5344CB8AC3E}">
        <p14:creationId xmlns:p14="http://schemas.microsoft.com/office/powerpoint/2010/main" val="10703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a:t>Reading</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724921"/>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45774" y="1026249"/>
            <a:ext cx="11530411" cy="4678204"/>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rPr>
              <a:t>Please continue to use </a:t>
            </a:r>
            <a:r>
              <a:rPr lang="en-GB" sz="2400" b="1" dirty="0" err="1">
                <a:solidFill>
                  <a:schemeClr val="bg1"/>
                </a:solidFill>
              </a:rPr>
              <a:t>BoomReader</a:t>
            </a:r>
            <a:r>
              <a:rPr lang="en-GB" sz="2400" b="1" dirty="0">
                <a:solidFill>
                  <a:schemeClr val="bg1"/>
                </a:solidFill>
              </a:rPr>
              <a:t> to log  your home and school books</a:t>
            </a:r>
            <a:endParaRPr lang="en-GB" sz="2400" b="1" dirty="0">
              <a:solidFill>
                <a:schemeClr val="bg1"/>
              </a:solidFill>
              <a:ea typeface="Calibri Light"/>
              <a:cs typeface="Calibri Light"/>
            </a:endParaRPr>
          </a:p>
          <a:p>
            <a:pPr marL="285750" indent="-285750" algn="just">
              <a:buFont typeface="Arial" panose="020B0604020202020204" pitchFamily="34" charset="0"/>
              <a:buChar char="•"/>
            </a:pPr>
            <a:r>
              <a:rPr lang="en-GB" sz="2400" b="1" dirty="0">
                <a:solidFill>
                  <a:schemeClr val="bg1"/>
                </a:solidFill>
              </a:rPr>
              <a:t>Build a time into your daily routine to ensure that reading occurs regularly</a:t>
            </a:r>
            <a:endParaRPr lang="en-GB" sz="2400" b="1" dirty="0">
              <a:solidFill>
                <a:schemeClr val="bg1"/>
              </a:solidFill>
              <a:ea typeface="Calibri Light"/>
              <a:cs typeface="Calibri Light"/>
            </a:endParaRPr>
          </a:p>
          <a:p>
            <a:pPr marL="285750" indent="-285750" algn="just">
              <a:buFont typeface="Arial" panose="020B0604020202020204" pitchFamily="34" charset="0"/>
              <a:buChar char="•"/>
            </a:pPr>
            <a:r>
              <a:rPr lang="en-GB" sz="2400" b="1" dirty="0">
                <a:solidFill>
                  <a:schemeClr val="bg1"/>
                </a:solidFill>
              </a:rPr>
              <a:t>Help your child to sound out and blend together the sounds of words they do not know that can be sounded out – c-a-t = cat, </a:t>
            </a:r>
            <a:r>
              <a:rPr lang="en-GB" sz="2400" b="1" dirty="0" err="1">
                <a:solidFill>
                  <a:schemeClr val="bg1"/>
                </a:solidFill>
              </a:rPr>
              <a:t>sh</a:t>
            </a:r>
            <a:r>
              <a:rPr lang="en-GB" sz="2400" b="1" dirty="0">
                <a:solidFill>
                  <a:schemeClr val="bg1"/>
                </a:solidFill>
              </a:rPr>
              <a:t>-o-p =shop. Once children can read a word, they do not need to sound it out</a:t>
            </a:r>
          </a:p>
          <a:p>
            <a:pPr marL="285750" indent="-285750" algn="just">
              <a:buFont typeface="Arial" panose="020B0604020202020204" pitchFamily="34" charset="0"/>
              <a:buChar char="•"/>
            </a:pPr>
            <a:r>
              <a:rPr lang="en-GB" sz="2400" b="1" dirty="0">
                <a:solidFill>
                  <a:schemeClr val="bg1"/>
                </a:solidFill>
              </a:rPr>
              <a:t>For words that cannot be sounded out like, ‘said’ discuss the tricky bit – the ‘a’ and the ‘</a:t>
            </a:r>
            <a:r>
              <a:rPr lang="en-GB" sz="2400" b="1" dirty="0" err="1">
                <a:solidFill>
                  <a:schemeClr val="bg1"/>
                </a:solidFill>
              </a:rPr>
              <a:t>i</a:t>
            </a:r>
            <a:r>
              <a:rPr lang="en-GB" sz="2400" b="1" dirty="0">
                <a:solidFill>
                  <a:schemeClr val="bg1"/>
                </a:solidFill>
              </a:rPr>
              <a:t>’ make an ‘e’ sound and then sound out and blend the rest of the sounds to read the word s-e-d</a:t>
            </a:r>
          </a:p>
          <a:p>
            <a:pPr marL="285750" indent="-285750" algn="just">
              <a:buFont typeface="Arial" panose="020B0604020202020204" pitchFamily="34" charset="0"/>
              <a:buChar char="•"/>
            </a:pPr>
            <a:r>
              <a:rPr lang="en-GB" sz="2400" b="1" dirty="0">
                <a:solidFill>
                  <a:schemeClr val="bg1"/>
                </a:solidFill>
              </a:rPr>
              <a:t>Ask your child questions about what they have read to check their understanding</a:t>
            </a:r>
          </a:p>
          <a:p>
            <a:endParaRPr lang="en-GB" sz="2400" b="1" dirty="0">
              <a:solidFill>
                <a:schemeClr val="bg1"/>
              </a:solidFill>
              <a:ea typeface="Calibri Light"/>
              <a:cs typeface="Calibri Light"/>
            </a:endParaRPr>
          </a:p>
          <a:p>
            <a:pPr marL="285750" indent="-285750">
              <a:buFont typeface="Arial" panose="020B0604020202020204" pitchFamily="34" charset="0"/>
              <a:buChar char="•"/>
            </a:pPr>
            <a:endParaRPr lang="en-GB" sz="2000" b="1" dirty="0">
              <a:solidFill>
                <a:schemeClr val="bg1"/>
              </a:solidFill>
            </a:endParaRPr>
          </a:p>
          <a:p>
            <a:endParaRPr lang="en-GB" sz="2000" b="1"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69886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a:t>Reading</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985416"/>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03203" y="1204765"/>
            <a:ext cx="11092070" cy="5476051"/>
          </a:xfrm>
          <a:prstGeom prst="rect">
            <a:avLst/>
          </a:prstGeom>
          <a:noFill/>
        </p:spPr>
        <p:txBody>
          <a:bodyPr wrap="square" lIns="91440" tIns="45720" rIns="91440" bIns="45720" rtlCol="0" anchor="t">
            <a:spAutoFit/>
          </a:bodyPr>
          <a:lstStyle/>
          <a:p>
            <a:pPr lvl="0" algn="just">
              <a:lnSpc>
                <a:spcPct val="107000"/>
              </a:lnSpc>
            </a:pPr>
            <a:endParaRPr lang="en-GB" sz="2100" kern="100" dirty="0">
              <a:solidFill>
                <a:schemeClr val="bg1"/>
              </a:solidFill>
              <a:latin typeface="Calibri"/>
              <a:ea typeface="Calibri"/>
              <a:cs typeface="Times New Roman"/>
            </a:endParaRPr>
          </a:p>
          <a:p>
            <a:pPr marL="342900" lvl="0" indent="-342900" algn="just">
              <a:lnSpc>
                <a:spcPct val="107000"/>
              </a:lnSpc>
              <a:buFont typeface="Symbol" panose="05050102010706020507" pitchFamily="18" charset="2"/>
              <a:buChar char=""/>
            </a:pPr>
            <a:r>
              <a:rPr lang="en-GB" sz="2100" kern="100" dirty="0">
                <a:solidFill>
                  <a:schemeClr val="bg1"/>
                </a:solidFill>
                <a:effectLst/>
                <a:latin typeface="Calibri"/>
                <a:ea typeface="Calibri"/>
                <a:cs typeface="Times New Roman"/>
              </a:rPr>
              <a:t> If your child is struggling reading the words, look at the illustrations and discuss what is happening before you read the page</a:t>
            </a:r>
          </a:p>
          <a:p>
            <a:pPr algn="just">
              <a:lnSpc>
                <a:spcPct val="107000"/>
              </a:lnSpc>
            </a:pPr>
            <a:endParaRPr lang="en-GB" sz="2100" kern="100" dirty="0">
              <a:solidFill>
                <a:schemeClr val="bg1"/>
              </a:solidFill>
              <a:latin typeface="Calibri"/>
              <a:ea typeface="Calibri"/>
              <a:cs typeface="Times New Roman"/>
            </a:endParaRPr>
          </a:p>
          <a:p>
            <a:pPr marL="342900" lvl="0" indent="-342900" algn="just">
              <a:lnSpc>
                <a:spcPct val="107000"/>
              </a:lnSpc>
              <a:spcAft>
                <a:spcPts val="800"/>
              </a:spcAft>
              <a:buFont typeface="Symbol" panose="05050102010706020507" pitchFamily="18" charset="2"/>
              <a:buChar char=""/>
            </a:pPr>
            <a:r>
              <a:rPr lang="en-GB" sz="2100" kern="100" dirty="0">
                <a:solidFill>
                  <a:schemeClr val="bg1"/>
                </a:solidFill>
                <a:effectLst/>
                <a:latin typeface="Calibri"/>
                <a:ea typeface="Calibri"/>
                <a:cs typeface="Times New Roman"/>
              </a:rPr>
              <a:t>If a child is struggling to read a word and using their phonic knowledge isn’t working, you could read to the end of the sentence and then go back to the word, look at the initial sound and see if your child can now work it out, or, look at the initial sound of a word and then look at the illustrations for a clue as to what the word could be</a:t>
            </a:r>
          </a:p>
          <a:p>
            <a:pPr marL="342900" indent="-342900" algn="just">
              <a:lnSpc>
                <a:spcPct val="107000"/>
              </a:lnSpc>
              <a:spcAft>
                <a:spcPts val="800"/>
              </a:spcAft>
              <a:buFont typeface="Symbol" panose="05050102010706020507" pitchFamily="18" charset="2"/>
              <a:buChar char=""/>
            </a:pPr>
            <a:r>
              <a:rPr lang="en-GB" sz="2100" kern="100" dirty="0">
                <a:solidFill>
                  <a:schemeClr val="bg1"/>
                </a:solidFill>
                <a:latin typeface="Calibri"/>
                <a:ea typeface="Calibri"/>
                <a:cs typeface="Times New Roman"/>
              </a:rPr>
              <a:t>Aim for at least 3 read a week of the Monster Phonics book and supplement with other books </a:t>
            </a:r>
          </a:p>
          <a:p>
            <a:pPr algn="just">
              <a:lnSpc>
                <a:spcPct val="107000"/>
              </a:lnSpc>
              <a:spcAft>
                <a:spcPts val="800"/>
              </a:spcAft>
            </a:pPr>
            <a:endParaRPr lang="en-GB" sz="2100" kern="100" dirty="0">
              <a:solidFill>
                <a:schemeClr val="bg1"/>
              </a:solidFill>
              <a:latin typeface="Calibri Light"/>
              <a:ea typeface="Calibri Light"/>
              <a:cs typeface="Calibri Light"/>
            </a:endParaRPr>
          </a:p>
          <a:p>
            <a:pPr marL="342900" indent="-342900" algn="just">
              <a:lnSpc>
                <a:spcPct val="107000"/>
              </a:lnSpc>
              <a:spcAft>
                <a:spcPts val="800"/>
              </a:spcAft>
              <a:buFont typeface="Symbol" panose="05050102010706020507" pitchFamily="18" charset="2"/>
              <a:buChar char=""/>
            </a:pPr>
            <a:endParaRPr lang="en-GB" sz="2100" kern="100" dirty="0">
              <a:solidFill>
                <a:srgbClr val="000000"/>
              </a:solidFill>
              <a:latin typeface="Calibri"/>
              <a:ea typeface="Calibri"/>
              <a:cs typeface="Times New Roman"/>
            </a:endParaRPr>
          </a:p>
          <a:p>
            <a:pPr marL="285750" indent="-285750">
              <a:buFont typeface="Arial" panose="020B0604020202020204" pitchFamily="34" charset="0"/>
              <a:buChar char="•"/>
            </a:pPr>
            <a:endParaRPr lang="en-GB" sz="2000" dirty="0">
              <a:solidFill>
                <a:srgbClr val="000000"/>
              </a:solidFill>
              <a:ea typeface="Calibri Light" panose="020F0302020204030204"/>
              <a:cs typeface="Calibri Light" panose="020F0302020204030204"/>
            </a:endParaRPr>
          </a:p>
          <a:p>
            <a:pPr marL="285750" indent="-285750">
              <a:buFont typeface="Arial" panose="020B0604020202020204" pitchFamily="34" charset="0"/>
              <a:buChar char="•"/>
            </a:pPr>
            <a:endParaRPr lang="en-GB" sz="2000" dirty="0">
              <a:solidFill>
                <a:srgbClr val="000000"/>
              </a:solidFill>
              <a:ea typeface="Calibri Light" panose="020F0302020204030204"/>
              <a:cs typeface="Calibri Light" panose="020F0302020204030204"/>
            </a:endParaRPr>
          </a:p>
          <a:p>
            <a:endParaRPr lang="en-GB" dirty="0">
              <a:ea typeface="Calibri Light" panose="020F0302020204030204"/>
              <a:cs typeface="Calibri Light" panose="020F0302020204030204"/>
            </a:endParaRPr>
          </a:p>
          <a:p>
            <a:pPr marL="285750" indent="-285750">
              <a:buFont typeface="Arial" panose="020B0604020202020204" pitchFamily="34" charset="0"/>
              <a:buChar char="•"/>
            </a:pPr>
            <a:endParaRPr lang="en-GB" dirty="0">
              <a:ea typeface="Calibri Light" panose="020F0302020204030204"/>
              <a:cs typeface="Calibri Light" panose="020F0302020204030204"/>
            </a:endParaRPr>
          </a:p>
        </p:txBody>
      </p:sp>
    </p:spTree>
    <p:extLst>
      <p:ext uri="{BB962C8B-B14F-4D97-AF65-F5344CB8AC3E}">
        <p14:creationId xmlns:p14="http://schemas.microsoft.com/office/powerpoint/2010/main" val="1410218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a:t>Year 1 approach</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137914" y="33541"/>
            <a:ext cx="1908312" cy="1985416"/>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099930" y="1351720"/>
            <a:ext cx="10707757" cy="5078313"/>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rPr>
              <a:t>Short, whole class teaching sessions</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Tutor groups during and Explore More time</a:t>
            </a:r>
          </a:p>
          <a:p>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Learning Challenges for children to show their learning in their own way</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Engagement is intrinsically linked to attainment</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We have created a Year 1 that is built around the pedagogy of the EYFS - a child-led approach, valuing children as individuals - to ensure a much smoother and quicker transition, while accessing the National Curriculum, but continuing to grow, encourage and reward life-long learning skills needed</a:t>
            </a:r>
          </a:p>
          <a:p>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29278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53"/>
        <p:cNvGrpSpPr/>
        <p:nvPr/>
      </p:nvGrpSpPr>
      <p:grpSpPr>
        <a:xfrm>
          <a:off x="0" y="0"/>
          <a:ext cx="0" cy="0"/>
          <a:chOff x="0" y="0"/>
          <a:chExt cx="0" cy="0"/>
        </a:xfrm>
      </p:grpSpPr>
      <p:sp>
        <p:nvSpPr>
          <p:cNvPr id="54" name="Google Shape;54;p13"/>
          <p:cNvSpPr/>
          <p:nvPr/>
        </p:nvSpPr>
        <p:spPr>
          <a:xfrm>
            <a:off x="-12533" y="0"/>
            <a:ext cx="12266400" cy="6858000"/>
          </a:xfrm>
          <a:prstGeom prst="rect">
            <a:avLst/>
          </a:prstGeom>
          <a:solidFill>
            <a:srgbClr val="1D26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5;p13"/>
          <p:cNvSpPr txBox="1">
            <a:spLocks noGrp="1"/>
          </p:cNvSpPr>
          <p:nvPr>
            <p:ph type="subTitle" idx="1"/>
          </p:nvPr>
        </p:nvSpPr>
        <p:spPr>
          <a:xfrm>
            <a:off x="1076133" y="3941367"/>
            <a:ext cx="3923600" cy="607600"/>
          </a:xfrm>
          <a:prstGeom prst="rect">
            <a:avLst/>
          </a:prstGeom>
        </p:spPr>
        <p:txBody>
          <a:bodyPr spcFirstLastPara="1" wrap="square" lIns="121900" tIns="121900" rIns="121900" bIns="121900" anchor="t" anchorCtr="0">
            <a:normAutofit/>
          </a:bodyPr>
          <a:lstStyle/>
          <a:p>
            <a:pPr marL="0" indent="0" algn="l">
              <a:lnSpc>
                <a:spcPct val="80000"/>
              </a:lnSpc>
              <a:buSzPts val="935"/>
            </a:pPr>
            <a:r>
              <a:rPr lang="en" sz="2933">
                <a:solidFill>
                  <a:schemeClr val="lt1"/>
                </a:solidFill>
              </a:rPr>
              <a:t>PARENT OVERVIEW</a:t>
            </a:r>
            <a:endParaRPr sz="2933">
              <a:solidFill>
                <a:schemeClr val="lt1"/>
              </a:solidFill>
            </a:endParaRPr>
          </a:p>
        </p:txBody>
      </p:sp>
      <p:pic>
        <p:nvPicPr>
          <p:cNvPr id="56" name="Google Shape;56;p13"/>
          <p:cNvPicPr preferRelativeResize="0"/>
          <p:nvPr/>
        </p:nvPicPr>
        <p:blipFill>
          <a:blip r:embed="rId3">
            <a:alphaModFix/>
          </a:blip>
          <a:stretch>
            <a:fillRect/>
          </a:stretch>
        </p:blipFill>
        <p:spPr>
          <a:xfrm>
            <a:off x="1076133" y="2035333"/>
            <a:ext cx="3810000" cy="1447800"/>
          </a:xfrm>
          <a:prstGeom prst="rect">
            <a:avLst/>
          </a:prstGeom>
          <a:noFill/>
          <a:ln>
            <a:noFill/>
          </a:ln>
        </p:spPr>
      </p:pic>
      <p:pic>
        <p:nvPicPr>
          <p:cNvPr id="57" name="Google Shape;57;p13"/>
          <p:cNvPicPr preferRelativeResize="0"/>
          <p:nvPr/>
        </p:nvPicPr>
        <p:blipFill>
          <a:blip r:embed="rId4">
            <a:alphaModFix/>
          </a:blip>
          <a:stretch>
            <a:fillRect/>
          </a:stretch>
        </p:blipFill>
        <p:spPr>
          <a:xfrm>
            <a:off x="5804767" y="1314451"/>
            <a:ext cx="4978400" cy="4229100"/>
          </a:xfrm>
          <a:prstGeom prst="rect">
            <a:avLst/>
          </a:prstGeom>
          <a:noFill/>
          <a:ln>
            <a:noFill/>
          </a:ln>
        </p:spPr>
      </p:pic>
      <p:cxnSp>
        <p:nvCxnSpPr>
          <p:cNvPr id="58" name="Google Shape;58;p13"/>
          <p:cNvCxnSpPr/>
          <p:nvPr/>
        </p:nvCxnSpPr>
        <p:spPr>
          <a:xfrm>
            <a:off x="1113133" y="3893767"/>
            <a:ext cx="37356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err="1"/>
              <a:t>NumBots</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872870" y="60511"/>
            <a:ext cx="2213113" cy="230253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06017" y="1557995"/>
            <a:ext cx="9051235" cy="4431983"/>
          </a:xfrm>
          <a:prstGeom prst="rect">
            <a:avLst/>
          </a:prstGeom>
          <a:noFill/>
        </p:spPr>
        <p:txBody>
          <a:bodyPr wrap="square" rtlCol="0">
            <a:spAutoFit/>
          </a:bodyPr>
          <a:lstStyle/>
          <a:p>
            <a:pPr marL="285750" indent="-285750">
              <a:buFont typeface="Arial" panose="020B0604020202020204" pitchFamily="34" charset="0"/>
              <a:buChar char="•"/>
            </a:pPr>
            <a:r>
              <a:rPr lang="en-GB" sz="2400" b="1" dirty="0" err="1">
                <a:solidFill>
                  <a:schemeClr val="bg1"/>
                </a:solidFill>
              </a:rPr>
              <a:t>Numbots</a:t>
            </a:r>
            <a:r>
              <a:rPr lang="en-GB" sz="2400" b="1" dirty="0">
                <a:solidFill>
                  <a:schemeClr val="bg1"/>
                </a:solidFill>
              </a:rPr>
              <a:t> is an online maths learning platform that helps children learn how to add and subtract, improving their fluency and recall in basic mental maths and equipping them with basic maths confidence</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Basic number skills are essential building blocks for higher-level maths concepts. </a:t>
            </a:r>
            <a:r>
              <a:rPr lang="en-GB" sz="2400" b="1" dirty="0" err="1">
                <a:solidFill>
                  <a:schemeClr val="bg1"/>
                </a:solidFill>
              </a:rPr>
              <a:t>NumBots</a:t>
            </a:r>
            <a:r>
              <a:rPr lang="en-GB" sz="2400" b="1" dirty="0">
                <a:solidFill>
                  <a:schemeClr val="bg1"/>
                </a:solidFill>
              </a:rPr>
              <a:t> covers number recognition, number bonds and addition and subtraction of double digit numbers; gradually helping your child build a solid conceptual understanding of number sense</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We recommend a little and often approach, aim for 3 minutes a day, 4 days a week</a:t>
            </a:r>
          </a:p>
          <a:p>
            <a:pPr marL="285750" indent="-285750">
              <a:buFont typeface="Arial" panose="020B0604020202020204" pitchFamily="34" charset="0"/>
              <a:buChar char="•"/>
            </a:pPr>
            <a:endParaRPr lang="en-GB" dirty="0">
              <a:solidFill>
                <a:schemeClr val="bg1"/>
              </a:solidFill>
            </a:endParaRPr>
          </a:p>
        </p:txBody>
      </p:sp>
      <p:sp>
        <p:nvSpPr>
          <p:cNvPr id="4" name="TextBox 3">
            <a:hlinkClick r:id="rId4"/>
            <a:extLst>
              <a:ext uri="{FF2B5EF4-FFF2-40B4-BE49-F238E27FC236}">
                <a16:creationId xmlns:a16="http://schemas.microsoft.com/office/drawing/2014/main" id="{903AF343-B40D-190B-F35F-A74F6D3FAA6A}"/>
              </a:ext>
            </a:extLst>
          </p:cNvPr>
          <p:cNvSpPr txBox="1"/>
          <p:nvPr/>
        </p:nvSpPr>
        <p:spPr>
          <a:xfrm>
            <a:off x="3952461" y="624587"/>
            <a:ext cx="6208642" cy="369332"/>
          </a:xfrm>
          <a:prstGeom prst="rect">
            <a:avLst/>
          </a:prstGeom>
          <a:noFill/>
        </p:spPr>
        <p:txBody>
          <a:bodyPr wrap="square">
            <a:spAutoFit/>
          </a:bodyPr>
          <a:lstStyle/>
          <a:p>
            <a:r>
              <a:rPr lang="en-GB" dirty="0">
                <a:hlinkClick r:id="rId4"/>
              </a:rPr>
              <a:t>Introduction video</a:t>
            </a:r>
            <a:endParaRPr lang="en-GB" dirty="0"/>
          </a:p>
        </p:txBody>
      </p:sp>
    </p:spTree>
    <p:extLst>
      <p:ext uri="{BB962C8B-B14F-4D97-AF65-F5344CB8AC3E}">
        <p14:creationId xmlns:p14="http://schemas.microsoft.com/office/powerpoint/2010/main" val="130265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err="1"/>
              <a:t>NumBots</a:t>
            </a:r>
            <a:endParaRPr lang="en-GB" cap="none" dirty="0"/>
          </a:p>
        </p:txBody>
      </p:sp>
      <p:pic>
        <p:nvPicPr>
          <p:cNvPr id="4" name="Picture 3">
            <a:extLst>
              <a:ext uri="{FF2B5EF4-FFF2-40B4-BE49-F238E27FC236}">
                <a16:creationId xmlns:a16="http://schemas.microsoft.com/office/drawing/2014/main" id="{A9086D1E-3CB5-2CED-291B-73CCCCE53321}"/>
              </a:ext>
            </a:extLst>
          </p:cNvPr>
          <p:cNvPicPr>
            <a:picLocks noChangeAspect="1"/>
          </p:cNvPicPr>
          <p:nvPr/>
        </p:nvPicPr>
        <p:blipFill rotWithShape="1">
          <a:blip r:embed="rId3"/>
          <a:srcRect l="18044" t="19254" r="19022" b="45666"/>
          <a:stretch/>
        </p:blipFill>
        <p:spPr>
          <a:xfrm>
            <a:off x="251791" y="1211777"/>
            <a:ext cx="11661913" cy="5321545"/>
          </a:xfrm>
          <a:prstGeom prst="rect">
            <a:avLst/>
          </a:prstGeom>
        </p:spPr>
      </p:pic>
    </p:spTree>
    <p:extLst>
      <p:ext uri="{BB962C8B-B14F-4D97-AF65-F5344CB8AC3E}">
        <p14:creationId xmlns:p14="http://schemas.microsoft.com/office/powerpoint/2010/main" val="350646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err="1">
                <a:solidFill>
                  <a:schemeClr val="bg1"/>
                </a:solidFill>
              </a:rPr>
              <a:t>Numbots</a:t>
            </a:r>
            <a:endParaRPr lang="en-GB" cap="none" dirty="0"/>
          </a:p>
        </p:txBody>
      </p:sp>
      <p:pic>
        <p:nvPicPr>
          <p:cNvPr id="7" name="Picture 6">
            <a:extLst>
              <a:ext uri="{FF2B5EF4-FFF2-40B4-BE49-F238E27FC236}">
                <a16:creationId xmlns:a16="http://schemas.microsoft.com/office/drawing/2014/main" id="{19AD7236-202D-FFCE-CA8F-F9832AEE070B}"/>
              </a:ext>
            </a:extLst>
          </p:cNvPr>
          <p:cNvPicPr>
            <a:picLocks noChangeAspect="1"/>
          </p:cNvPicPr>
          <p:nvPr/>
        </p:nvPicPr>
        <p:blipFill rotWithShape="1">
          <a:blip r:embed="rId3"/>
          <a:srcRect l="18478" t="19458" r="19131"/>
          <a:stretch/>
        </p:blipFill>
        <p:spPr>
          <a:xfrm>
            <a:off x="106018" y="131375"/>
            <a:ext cx="11728174" cy="6646516"/>
          </a:xfrm>
          <a:prstGeom prst="rect">
            <a:avLst/>
          </a:prstGeom>
        </p:spPr>
      </p:pic>
    </p:spTree>
    <p:extLst>
      <p:ext uri="{BB962C8B-B14F-4D97-AF65-F5344CB8AC3E}">
        <p14:creationId xmlns:p14="http://schemas.microsoft.com/office/powerpoint/2010/main" val="3563348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a:t>Year 1 Phonics</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909200" y="1598602"/>
            <a:ext cx="9051235" cy="83099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dirty="0">
                <a:solidFill>
                  <a:schemeClr val="bg1"/>
                </a:solidFill>
              </a:rPr>
              <a:t>Children will be taught spelling daily through Monster Phonics</a:t>
            </a:r>
          </a:p>
          <a:p>
            <a:pPr marL="285750" indent="-285750">
              <a:buFont typeface="Arial" panose="020B0604020202020204" pitchFamily="34" charset="0"/>
              <a:buChar char="•"/>
            </a:pPr>
            <a:endParaRPr lang="en-GB" sz="2400" b="1" dirty="0">
              <a:solidFill>
                <a:schemeClr val="bg1"/>
              </a:solidFill>
            </a:endParaRPr>
          </a:p>
        </p:txBody>
      </p:sp>
    </p:spTree>
    <p:extLst>
      <p:ext uri="{BB962C8B-B14F-4D97-AF65-F5344CB8AC3E}">
        <p14:creationId xmlns:p14="http://schemas.microsoft.com/office/powerpoint/2010/main" val="257080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802989"/>
            <a:ext cx="9660835" cy="1026248"/>
          </a:xfrm>
        </p:spPr>
        <p:txBody>
          <a:bodyPr rtlCol="0">
            <a:normAutofit fontScale="90000"/>
          </a:bodyPr>
          <a:lstStyle/>
          <a:p>
            <a:pPr rtl="0"/>
            <a:r>
              <a:rPr lang="en-GB" sz="5400" cap="none" spc="400" dirty="0"/>
              <a:t>Phonics Screening Check </a:t>
            </a:r>
            <a:br>
              <a:rPr lang="en-GB" sz="5400" cap="none" spc="400" dirty="0"/>
            </a:br>
            <a:r>
              <a:rPr lang="en-GB" sz="5400" cap="none" spc="400" dirty="0"/>
              <a:t>PSC</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861392" y="2133175"/>
            <a:ext cx="9051235" cy="3416320"/>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rPr>
              <a:t>DO NOT STRESS!</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Year 1 children take the Phonics Screening Check in the first week of June every year. Please do not book a holiday during this week</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The test measures progress in phonics skills and knowledge gained throughout Reception and Year 1. The aim of the screen is to identify children who would benefit from additional support to catch up with their peers at this important early stage</a:t>
            </a:r>
          </a:p>
        </p:txBody>
      </p:sp>
      <p:pic>
        <p:nvPicPr>
          <p:cNvPr id="3" name="Picture 2">
            <a:extLst>
              <a:ext uri="{FF2B5EF4-FFF2-40B4-BE49-F238E27FC236}">
                <a16:creationId xmlns:a16="http://schemas.microsoft.com/office/drawing/2014/main" id="{10D8AC8F-6A90-93A7-4881-F980493FCC92}"/>
              </a:ext>
            </a:extLst>
          </p:cNvPr>
          <p:cNvPicPr>
            <a:picLocks noChangeAspect="1"/>
          </p:cNvPicPr>
          <p:nvPr/>
        </p:nvPicPr>
        <p:blipFill>
          <a:blip r:embed="rId4"/>
          <a:stretch>
            <a:fillRect/>
          </a:stretch>
        </p:blipFill>
        <p:spPr>
          <a:xfrm>
            <a:off x="9715913" y="2853924"/>
            <a:ext cx="2340099" cy="3316383"/>
          </a:xfrm>
          <a:prstGeom prst="rect">
            <a:avLst/>
          </a:prstGeom>
        </p:spPr>
      </p:pic>
    </p:spTree>
    <p:extLst>
      <p:ext uri="{BB962C8B-B14F-4D97-AF65-F5344CB8AC3E}">
        <p14:creationId xmlns:p14="http://schemas.microsoft.com/office/powerpoint/2010/main" val="1941783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0" y="0"/>
            <a:ext cx="9660835" cy="1026248"/>
          </a:xfrm>
        </p:spPr>
        <p:txBody>
          <a:bodyPr rtlCol="0">
            <a:normAutofit/>
          </a:bodyPr>
          <a:lstStyle/>
          <a:p>
            <a:pPr rtl="0"/>
            <a:r>
              <a:rPr lang="en-GB" sz="5400" cap="none" spc="400" dirty="0"/>
              <a:t>Home Learning</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251790" y="1316113"/>
            <a:ext cx="9051235"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400" b="1" dirty="0">
                <a:solidFill>
                  <a:schemeClr val="bg1"/>
                </a:solidFill>
              </a:rPr>
              <a:t>Your children work really hard at school each day!</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Aim for a minimum of 3 reads of your Monster Phonics book a week and supplement with other comics, books and magazines</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err="1">
                <a:solidFill>
                  <a:schemeClr val="bg1"/>
                </a:solidFill>
              </a:rPr>
              <a:t>NumBots</a:t>
            </a:r>
            <a:r>
              <a:rPr lang="en-GB" sz="2400" b="1" dirty="0">
                <a:solidFill>
                  <a:schemeClr val="bg1"/>
                </a:solidFill>
              </a:rPr>
              <a:t> practice: the more they practice the better their fluency</a:t>
            </a:r>
            <a:endParaRPr lang="en-GB" sz="2400" b="1" dirty="0">
              <a:solidFill>
                <a:schemeClr val="bg1"/>
              </a:solidFill>
              <a:ea typeface="Calibri Light"/>
              <a:cs typeface="Calibri Light"/>
            </a:endParaRPr>
          </a:p>
          <a:p>
            <a:endParaRPr lang="en-GB" sz="2400" b="1" dirty="0">
              <a:solidFill>
                <a:schemeClr val="bg1"/>
              </a:solidFill>
              <a:ea typeface="Calibri Light"/>
              <a:cs typeface="Calibri Light"/>
            </a:endParaRPr>
          </a:p>
          <a:p>
            <a:pPr marL="342900" indent="-342900">
              <a:buFont typeface="Arial" panose="020B0604020202020204" pitchFamily="34" charset="0"/>
              <a:buChar char="•"/>
            </a:pPr>
            <a:r>
              <a:rPr lang="en-GB" sz="2400" b="1" dirty="0">
                <a:solidFill>
                  <a:schemeClr val="bg1"/>
                </a:solidFill>
              </a:rPr>
              <a:t>Our webpage has lots of internet games </a:t>
            </a:r>
          </a:p>
          <a:p>
            <a:r>
              <a:rPr lang="en-GB" sz="2400" b="1" dirty="0">
                <a:solidFill>
                  <a:schemeClr val="bg1"/>
                </a:solidFill>
              </a:rPr>
              <a:t>and handwriting sheets to enjoy</a:t>
            </a:r>
          </a:p>
        </p:txBody>
      </p:sp>
      <p:pic>
        <p:nvPicPr>
          <p:cNvPr id="5" name="Picture 4">
            <a:extLst>
              <a:ext uri="{FF2B5EF4-FFF2-40B4-BE49-F238E27FC236}">
                <a16:creationId xmlns:a16="http://schemas.microsoft.com/office/drawing/2014/main" id="{BB093C69-9383-2686-E6F8-E2B3699745B7}"/>
              </a:ext>
            </a:extLst>
          </p:cNvPr>
          <p:cNvPicPr>
            <a:picLocks noChangeAspect="1"/>
          </p:cNvPicPr>
          <p:nvPr/>
        </p:nvPicPr>
        <p:blipFill>
          <a:blip r:embed="rId4"/>
          <a:stretch>
            <a:fillRect/>
          </a:stretch>
        </p:blipFill>
        <p:spPr>
          <a:xfrm>
            <a:off x="9766852" y="4077202"/>
            <a:ext cx="1833355" cy="2595269"/>
          </a:xfrm>
          <a:prstGeom prst="rect">
            <a:avLst/>
          </a:prstGeom>
        </p:spPr>
      </p:pic>
      <p:pic>
        <p:nvPicPr>
          <p:cNvPr id="7" name="Picture 6">
            <a:extLst>
              <a:ext uri="{FF2B5EF4-FFF2-40B4-BE49-F238E27FC236}">
                <a16:creationId xmlns:a16="http://schemas.microsoft.com/office/drawing/2014/main" id="{2001D7AE-786A-4B8B-E2E8-880BF0441A79}"/>
              </a:ext>
            </a:extLst>
          </p:cNvPr>
          <p:cNvPicPr>
            <a:picLocks noChangeAspect="1"/>
          </p:cNvPicPr>
          <p:nvPr/>
        </p:nvPicPr>
        <p:blipFill>
          <a:blip r:embed="rId5"/>
          <a:stretch>
            <a:fillRect/>
          </a:stretch>
        </p:blipFill>
        <p:spPr>
          <a:xfrm>
            <a:off x="7668453" y="4075760"/>
            <a:ext cx="1833354" cy="2595267"/>
          </a:xfrm>
          <a:prstGeom prst="rect">
            <a:avLst/>
          </a:prstGeom>
        </p:spPr>
      </p:pic>
      <p:pic>
        <p:nvPicPr>
          <p:cNvPr id="9" name="Picture 8">
            <a:extLst>
              <a:ext uri="{FF2B5EF4-FFF2-40B4-BE49-F238E27FC236}">
                <a16:creationId xmlns:a16="http://schemas.microsoft.com/office/drawing/2014/main" id="{EE3671CA-88BA-BBC8-8EEE-4D52ECABE53C}"/>
              </a:ext>
            </a:extLst>
          </p:cNvPr>
          <p:cNvPicPr>
            <a:picLocks noChangeAspect="1"/>
          </p:cNvPicPr>
          <p:nvPr/>
        </p:nvPicPr>
        <p:blipFill>
          <a:blip r:embed="rId6"/>
          <a:stretch>
            <a:fillRect/>
          </a:stretch>
        </p:blipFill>
        <p:spPr>
          <a:xfrm>
            <a:off x="5570054" y="4075760"/>
            <a:ext cx="1833354" cy="2595267"/>
          </a:xfrm>
          <a:prstGeom prst="rect">
            <a:avLst/>
          </a:prstGeom>
        </p:spPr>
      </p:pic>
    </p:spTree>
    <p:extLst>
      <p:ext uri="{BB962C8B-B14F-4D97-AF65-F5344CB8AC3E}">
        <p14:creationId xmlns:p14="http://schemas.microsoft.com/office/powerpoint/2010/main" val="842960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62A003-4B57-A78A-87F3-145A67F6D330}"/>
              </a:ext>
            </a:extLst>
          </p:cNvPr>
          <p:cNvSpPr txBox="1"/>
          <p:nvPr/>
        </p:nvSpPr>
        <p:spPr>
          <a:xfrm>
            <a:off x="238539" y="477078"/>
            <a:ext cx="11595652" cy="944874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chemeClr val="bg1"/>
                </a:solidFill>
                <a:effectLst/>
                <a:uLnTx/>
                <a:uFillTx/>
                <a:latin typeface="Comic Sans MS" panose="030F0702030302020204" pitchFamily="66" charset="0"/>
                <a:ea typeface="+mn-ea"/>
                <a:cs typeface="+mn-cs"/>
              </a:rPr>
              <a:t>Year 1 staff</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prstClr val="black"/>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a:rPr>
              <a:t>Miss Aimee Gee – Monday and Tuesday</a:t>
            </a:r>
            <a:r>
              <a:rPr lang="en-GB" sz="3200" dirty="0">
                <a:solidFill>
                  <a:prstClr val="black"/>
                </a:solidFill>
                <a:latin typeface="Comic Sans MS"/>
              </a:rPr>
              <a:t>/Wednesday</a:t>
            </a:r>
            <a:endParaRPr lang="en-GB" sz="3200" b="0" i="0" u="none"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Mrs Catherine Scott – Wednesday to Friday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Mrs Jackie Cox Monday to Thursday – Support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Miss Ruby Brett – Monday to Friday – Support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Mrs </a:t>
            </a:r>
            <a:r>
              <a:rPr kumimoji="0" lang="en-GB" sz="3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Precy</a:t>
            </a: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Pereira - Friday – Support Staff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Wednesdays we have a handover together out of class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Everyone in our school community has the right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learn, be happy and to feel safe. </a:t>
            </a:r>
          </a:p>
        </p:txBody>
      </p:sp>
    </p:spTree>
    <p:extLst>
      <p:ext uri="{BB962C8B-B14F-4D97-AF65-F5344CB8AC3E}">
        <p14:creationId xmlns:p14="http://schemas.microsoft.com/office/powerpoint/2010/main" val="2171712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802989"/>
            <a:ext cx="9660835" cy="1026248"/>
          </a:xfrm>
        </p:spPr>
        <p:txBody>
          <a:bodyPr rtlCol="0">
            <a:normAutofit/>
          </a:bodyPr>
          <a:lstStyle/>
          <a:p>
            <a:pPr rtl="0"/>
            <a:r>
              <a:rPr lang="en-GB" sz="5400" cap="none" spc="400" dirty="0"/>
              <a:t>Volunteers</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979539" y="2119107"/>
            <a:ext cx="9051235" cy="3785652"/>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rPr>
              <a:t>Volunteers for readers needed</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Will need a DBS if you can help out regularly</a:t>
            </a:r>
          </a:p>
          <a:p>
            <a:r>
              <a:rPr lang="en-GB" sz="2400" b="1" dirty="0">
                <a:solidFill>
                  <a:schemeClr val="bg1"/>
                </a:solidFill>
              </a:rPr>
              <a:t> </a:t>
            </a:r>
          </a:p>
          <a:p>
            <a:pPr marL="285750" indent="-285750">
              <a:buFont typeface="Arial" panose="020B0604020202020204" pitchFamily="34" charset="0"/>
              <a:buChar char="•"/>
            </a:pPr>
            <a:r>
              <a:rPr lang="en-GB" sz="2400" b="1" dirty="0">
                <a:solidFill>
                  <a:schemeClr val="bg1"/>
                </a:solidFill>
              </a:rPr>
              <a:t>If you are able to give up any of your time to help us it would be greatly appreciated!</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If you have any skills you would like to share – Nature with Nana</a:t>
            </a:r>
          </a:p>
          <a:p>
            <a:pPr marL="285750" indent="-285750">
              <a:buFont typeface="Arial" panose="020B0604020202020204" pitchFamily="34" charset="0"/>
              <a:buChar char="•"/>
            </a:pPr>
            <a:endParaRPr lang="en-GB" sz="2400" b="1" dirty="0">
              <a:solidFill>
                <a:schemeClr val="bg1"/>
              </a:solidFill>
            </a:endParaRPr>
          </a:p>
          <a:p>
            <a:pPr marL="285750" indent="-285750">
              <a:buFont typeface="Arial" panose="020B0604020202020204" pitchFamily="34" charset="0"/>
              <a:buChar char="•"/>
            </a:pPr>
            <a:r>
              <a:rPr lang="en-GB" sz="2400" b="1" dirty="0">
                <a:solidFill>
                  <a:schemeClr val="bg1"/>
                </a:solidFill>
              </a:rPr>
              <a:t>If you have any contacts please put us in touch </a:t>
            </a:r>
          </a:p>
        </p:txBody>
      </p:sp>
    </p:spTree>
    <p:extLst>
      <p:ext uri="{BB962C8B-B14F-4D97-AF65-F5344CB8AC3E}">
        <p14:creationId xmlns:p14="http://schemas.microsoft.com/office/powerpoint/2010/main" val="2711442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51792" y="802989"/>
            <a:ext cx="9660835" cy="1026248"/>
          </a:xfrm>
        </p:spPr>
        <p:txBody>
          <a:bodyPr rtlCol="0">
            <a:noAutofit/>
          </a:bodyPr>
          <a:lstStyle/>
          <a:p>
            <a:pPr rtl="0"/>
            <a:r>
              <a:rPr lang="en-GB" sz="2800" cap="none" spc="400" dirty="0"/>
              <a:t>Class Page - https://www.digswell.herts.sch.uk/classes-1</a:t>
            </a:r>
            <a:endParaRPr lang="en-GB" sz="2800"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766852" y="185529"/>
            <a:ext cx="2173356" cy="2261169"/>
          </a:xfrm>
          <a:prstGeom prst="rect">
            <a:avLst/>
          </a:prstGeom>
        </p:spPr>
      </p:pic>
      <p:pic>
        <p:nvPicPr>
          <p:cNvPr id="4" name="Picture 3">
            <a:extLst>
              <a:ext uri="{FF2B5EF4-FFF2-40B4-BE49-F238E27FC236}">
                <a16:creationId xmlns:a16="http://schemas.microsoft.com/office/drawing/2014/main" id="{9A43AA84-1774-5BB4-5629-5D6F3C3EBC1D}"/>
              </a:ext>
            </a:extLst>
          </p:cNvPr>
          <p:cNvPicPr>
            <a:picLocks noChangeAspect="1"/>
          </p:cNvPicPr>
          <p:nvPr/>
        </p:nvPicPr>
        <p:blipFill rotWithShape="1">
          <a:blip r:embed="rId4"/>
          <a:srcRect t="11504" r="4021"/>
          <a:stretch/>
        </p:blipFill>
        <p:spPr>
          <a:xfrm>
            <a:off x="251792" y="2235102"/>
            <a:ext cx="8878957" cy="4363095"/>
          </a:xfrm>
          <a:prstGeom prst="rect">
            <a:avLst/>
          </a:prstGeom>
        </p:spPr>
      </p:pic>
    </p:spTree>
    <p:extLst>
      <p:ext uri="{BB962C8B-B14F-4D97-AF65-F5344CB8AC3E}">
        <p14:creationId xmlns:p14="http://schemas.microsoft.com/office/powerpoint/2010/main" val="3987833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a:t>Communication</a:t>
            </a:r>
            <a:endParaRPr lang="en-GB" cap="none" dirty="0"/>
          </a:p>
        </p:txBody>
      </p:sp>
      <p:pic>
        <p:nvPicPr>
          <p:cNvPr id="5" name="Picture 4">
            <a:extLst>
              <a:ext uri="{FF2B5EF4-FFF2-40B4-BE49-F238E27FC236}">
                <a16:creationId xmlns:a16="http://schemas.microsoft.com/office/drawing/2014/main" id="{59DC7939-18BC-5ADF-508C-E4F7C5AEA60D}"/>
              </a:ext>
            </a:extLst>
          </p:cNvPr>
          <p:cNvPicPr>
            <a:picLocks noChangeAspect="1"/>
          </p:cNvPicPr>
          <p:nvPr/>
        </p:nvPicPr>
        <p:blipFill rotWithShape="1">
          <a:blip r:embed="rId3"/>
          <a:srcRect l="49131" t="30675" r="40108" b="48318"/>
          <a:stretch/>
        </p:blipFill>
        <p:spPr>
          <a:xfrm>
            <a:off x="9316278" y="185529"/>
            <a:ext cx="2623931" cy="2729949"/>
          </a:xfrm>
          <a:prstGeom prst="rect">
            <a:avLst/>
          </a:prstGeom>
        </p:spPr>
      </p:pic>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276522" y="185529"/>
            <a:ext cx="2623931" cy="272994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338469" y="3240445"/>
            <a:ext cx="9051235"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solidFill>
              </a:rPr>
              <a:t>Please come speak to us any time, after school is always best because we are settling the children in, in the morning </a:t>
            </a:r>
          </a:p>
          <a:p>
            <a:pPr marL="285750" indent="-285750">
              <a:buFont typeface="Arial" panose="020B0604020202020204" pitchFamily="34" charset="0"/>
              <a:buChar char="•"/>
            </a:pPr>
            <a:endParaRPr lang="en-GB" sz="2800" dirty="0">
              <a:solidFill>
                <a:schemeClr val="bg1"/>
              </a:solidFill>
            </a:endParaRPr>
          </a:p>
          <a:p>
            <a:pPr marL="285750" indent="-285750">
              <a:buFont typeface="Arial" panose="020B0604020202020204" pitchFamily="34" charset="0"/>
              <a:buChar char="•"/>
            </a:pPr>
            <a:r>
              <a:rPr lang="en-GB" sz="2800" dirty="0">
                <a:solidFill>
                  <a:schemeClr val="bg1"/>
                </a:solidFill>
              </a:rPr>
              <a:t>Send an email if you can’t catch us at the end of the day, we can Zoom and call if you are working</a:t>
            </a:r>
          </a:p>
        </p:txBody>
      </p:sp>
    </p:spTree>
    <p:extLst>
      <p:ext uri="{BB962C8B-B14F-4D97-AF65-F5344CB8AC3E}">
        <p14:creationId xmlns:p14="http://schemas.microsoft.com/office/powerpoint/2010/main" val="188224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00005696-2ED4-DC01-BDDC-618528BDDCCC}"/>
              </a:ext>
            </a:extLst>
          </p:cNvPr>
          <p:cNvSpPr/>
          <p:nvPr/>
        </p:nvSpPr>
        <p:spPr>
          <a:xfrm>
            <a:off x="1496291" y="1385454"/>
            <a:ext cx="10501744" cy="5765041"/>
          </a:xfrm>
          <a:prstGeom prst="rightArrow">
            <a:avLst/>
          </a:prstGeom>
          <a:solidFill>
            <a:srgbClr val="FFD5F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6D855765-39D3-9DBB-E5E6-4885C36C016B}"/>
              </a:ext>
            </a:extLst>
          </p:cNvPr>
          <p:cNvSpPr/>
          <p:nvPr/>
        </p:nvSpPr>
        <p:spPr>
          <a:xfrm>
            <a:off x="886691" y="3291308"/>
            <a:ext cx="3352801" cy="2542309"/>
          </a:xfrm>
          <a:prstGeom prst="roundRect">
            <a:avLst/>
          </a:prstGeom>
          <a:solidFill>
            <a:srgbClr val="E5F60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First speak to your class teacher</a:t>
            </a:r>
          </a:p>
        </p:txBody>
      </p:sp>
      <p:sp>
        <p:nvSpPr>
          <p:cNvPr id="5" name="TextBox 4">
            <a:extLst>
              <a:ext uri="{FF2B5EF4-FFF2-40B4-BE49-F238E27FC236}">
                <a16:creationId xmlns:a16="http://schemas.microsoft.com/office/drawing/2014/main" id="{90004704-A6D4-8E70-D175-CBCEB0F95939}"/>
              </a:ext>
            </a:extLst>
          </p:cNvPr>
          <p:cNvSpPr txBox="1"/>
          <p:nvPr/>
        </p:nvSpPr>
        <p:spPr>
          <a:xfrm>
            <a:off x="7065817" y="68576"/>
            <a:ext cx="60128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chemeClr val="bg1"/>
                </a:solidFill>
                <a:effectLst/>
                <a:uLnTx/>
                <a:uFillTx/>
                <a:latin typeface="Comic Sans MS" panose="030F0702030302020204" pitchFamily="66" charset="0"/>
                <a:ea typeface="+mn-ea"/>
                <a:cs typeface="+mn-cs"/>
              </a:rPr>
              <a:t>Communication</a:t>
            </a:r>
          </a:p>
        </p:txBody>
      </p:sp>
      <p:sp>
        <p:nvSpPr>
          <p:cNvPr id="6" name="Rectangle: Rounded Corners 5">
            <a:extLst>
              <a:ext uri="{FF2B5EF4-FFF2-40B4-BE49-F238E27FC236}">
                <a16:creationId xmlns:a16="http://schemas.microsoft.com/office/drawing/2014/main" id="{6DD689E5-3917-D891-2E85-C98EFFD1076D}"/>
              </a:ext>
            </a:extLst>
          </p:cNvPr>
          <p:cNvSpPr/>
          <p:nvPr/>
        </p:nvSpPr>
        <p:spPr>
          <a:xfrm>
            <a:off x="4641272" y="3291308"/>
            <a:ext cx="3352801" cy="2542309"/>
          </a:xfrm>
          <a:prstGeom prst="roundRect">
            <a:avLst/>
          </a:prstGeom>
          <a:solidFill>
            <a:srgbClr val="09F7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If not resolved, speak to the Phase Leader: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EYFS/Y1/Y2: Mrs </a:t>
            </a:r>
            <a:r>
              <a:rPr kumimoji="0" lang="en-GB" sz="2000" b="0" i="0" u="none" strike="noStrike" kern="1200" cap="none" spc="0" normalizeH="0" baseline="0" noProof="0" dirty="0" err="1">
                <a:ln>
                  <a:noFill/>
                </a:ln>
                <a:solidFill>
                  <a:prstClr val="white"/>
                </a:solidFill>
                <a:effectLst/>
                <a:uLnTx/>
                <a:uFillTx/>
                <a:latin typeface="Comic Sans MS" panose="030F0702030302020204" pitchFamily="66" charset="0"/>
                <a:ea typeface="+mn-ea"/>
                <a:cs typeface="+mn-cs"/>
              </a:rPr>
              <a:t>Athill</a:t>
            </a:r>
            <a:endParaRPr kumimoji="0" lang="en-GB"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Y3/4/5/6: Ms Brady</a:t>
            </a:r>
          </a:p>
        </p:txBody>
      </p:sp>
      <p:sp>
        <p:nvSpPr>
          <p:cNvPr id="7" name="Rectangle: Rounded Corners 6">
            <a:extLst>
              <a:ext uri="{FF2B5EF4-FFF2-40B4-BE49-F238E27FC236}">
                <a16:creationId xmlns:a16="http://schemas.microsoft.com/office/drawing/2014/main" id="{9F6BB335-83B3-FD2C-0CFC-BBCADDEFC306}"/>
              </a:ext>
            </a:extLst>
          </p:cNvPr>
          <p:cNvSpPr/>
          <p:nvPr/>
        </p:nvSpPr>
        <p:spPr>
          <a:xfrm>
            <a:off x="8395854" y="3231654"/>
            <a:ext cx="3352801" cy="25423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GB" sz="1800" b="0" i="0" u="none" strike="noStrike" kern="1200" cap="none" spc="0" normalizeH="0" baseline="0" noProof="0" dirty="0">
                <a:ln>
                  <a:noFill/>
                </a:ln>
                <a:solidFill>
                  <a:prstClr val="white"/>
                </a:solidFill>
                <a:effectLst/>
                <a:uLnTx/>
                <a:uFillTx/>
                <a:latin typeface="Comic Sans MS"/>
              </a:rPr>
              <a:t>If issue is still not resolved contact the School Office to arrange a meeting with the Head: </a:t>
            </a:r>
            <a:r>
              <a:rPr lang="en-GB" dirty="0">
                <a:solidFill>
                  <a:prstClr val="white"/>
                </a:solidFill>
                <a:latin typeface="Comic Sans MS"/>
              </a:rPr>
              <a:t>Mr </a:t>
            </a:r>
            <a:r>
              <a:rPr lang="en-GB" dirty="0" err="1">
                <a:solidFill>
                  <a:prstClr val="white"/>
                </a:solidFill>
                <a:latin typeface="Comic Sans MS"/>
              </a:rPr>
              <a:t>Wolton</a:t>
            </a:r>
            <a:r>
              <a:rPr lang="en-GB" dirty="0">
                <a:solidFill>
                  <a:prstClr val="white"/>
                </a:solidFill>
                <a:latin typeface="Comic Sans MS"/>
              </a:rPr>
              <a:t>-Geer</a:t>
            </a:r>
            <a:endParaRPr kumimoji="0" lang="en-GB" sz="1800" b="0" i="0" u="none" strike="noStrike" kern="1200" cap="none" spc="0" normalizeH="0" baseline="0" noProof="0" dirty="0">
              <a:ln>
                <a:noFill/>
              </a:ln>
              <a:solidFill>
                <a:prstClr val="white"/>
              </a:solidFill>
              <a:effectLst/>
              <a:uLnTx/>
              <a:uFillTx/>
              <a:latin typeface="Comic Sans MS"/>
            </a:endParaRPr>
          </a:p>
        </p:txBody>
      </p:sp>
    </p:spTree>
    <p:extLst>
      <p:ext uri="{BB962C8B-B14F-4D97-AF65-F5344CB8AC3E}">
        <p14:creationId xmlns:p14="http://schemas.microsoft.com/office/powerpoint/2010/main" val="284513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06017" y="185529"/>
            <a:ext cx="9660835" cy="1026248"/>
          </a:xfrm>
        </p:spPr>
        <p:txBody>
          <a:bodyPr rtlCol="0">
            <a:normAutofit/>
          </a:bodyPr>
          <a:lstStyle/>
          <a:p>
            <a:pPr rtl="0"/>
            <a:r>
              <a:rPr lang="en-GB" sz="5400" cap="none" spc="400" dirty="0"/>
              <a:t>Thank you!</a:t>
            </a:r>
            <a:endParaRPr lang="en-GB" cap="none" dirty="0"/>
          </a:p>
        </p:txBody>
      </p:sp>
      <p:pic>
        <p:nvPicPr>
          <p:cNvPr id="5" name="Picture 4">
            <a:extLst>
              <a:ext uri="{FF2B5EF4-FFF2-40B4-BE49-F238E27FC236}">
                <a16:creationId xmlns:a16="http://schemas.microsoft.com/office/drawing/2014/main" id="{59DC7939-18BC-5ADF-508C-E4F7C5AEA60D}"/>
              </a:ext>
            </a:extLst>
          </p:cNvPr>
          <p:cNvPicPr>
            <a:picLocks noChangeAspect="1"/>
          </p:cNvPicPr>
          <p:nvPr/>
        </p:nvPicPr>
        <p:blipFill rotWithShape="1">
          <a:blip r:embed="rId3"/>
          <a:srcRect l="49131" t="30675" r="40108" b="48318"/>
          <a:stretch/>
        </p:blipFill>
        <p:spPr>
          <a:xfrm>
            <a:off x="9316278" y="185529"/>
            <a:ext cx="2623931" cy="2729949"/>
          </a:xfrm>
          <a:prstGeom prst="rect">
            <a:avLst/>
          </a:prstGeom>
        </p:spPr>
      </p:pic>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276522" y="185529"/>
            <a:ext cx="2623931" cy="272994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338469" y="3240445"/>
            <a:ext cx="10561984" cy="1815882"/>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solidFill>
              </a:rPr>
              <a:t>Any questions?</a:t>
            </a:r>
          </a:p>
          <a:p>
            <a:pPr marL="285750" indent="-285750">
              <a:buFont typeface="Arial" panose="020B0604020202020204" pitchFamily="34" charset="0"/>
              <a:buChar char="•"/>
            </a:pPr>
            <a:endParaRPr lang="en-GB" sz="2800" dirty="0">
              <a:solidFill>
                <a:schemeClr val="bg1"/>
              </a:solidFill>
            </a:endParaRPr>
          </a:p>
          <a:p>
            <a:pPr marL="285750" indent="-285750">
              <a:buFont typeface="Arial" panose="020B0604020202020204" pitchFamily="34" charset="0"/>
              <a:buChar char="•"/>
            </a:pPr>
            <a:r>
              <a:rPr lang="en-GB" sz="2800" dirty="0">
                <a:solidFill>
                  <a:schemeClr val="bg1"/>
                </a:solidFill>
              </a:rPr>
              <a:t>Any further queries please email us at: admin@digswell.herts.sch.uk</a:t>
            </a:r>
          </a:p>
        </p:txBody>
      </p:sp>
    </p:spTree>
    <p:extLst>
      <p:ext uri="{BB962C8B-B14F-4D97-AF65-F5344CB8AC3E}">
        <p14:creationId xmlns:p14="http://schemas.microsoft.com/office/powerpoint/2010/main" val="55034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F42DC8-CA00-5AE4-4A20-D4D69BF7E355}"/>
              </a:ext>
            </a:extLst>
          </p:cNvPr>
          <p:cNvSpPr txBox="1"/>
          <p:nvPr/>
        </p:nvSpPr>
        <p:spPr>
          <a:xfrm>
            <a:off x="-3048" y="0"/>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omic Sans MS" panose="030F0702030302020204" pitchFamily="66" charset="0"/>
                <a:ea typeface="+mn-ea"/>
                <a:cs typeface="+mn-cs"/>
              </a:rPr>
              <a:t>Communication Reminders</a:t>
            </a:r>
          </a:p>
        </p:txBody>
      </p:sp>
      <p:sp>
        <p:nvSpPr>
          <p:cNvPr id="4" name="TextBox 3">
            <a:extLst>
              <a:ext uri="{FF2B5EF4-FFF2-40B4-BE49-F238E27FC236}">
                <a16:creationId xmlns:a16="http://schemas.microsoft.com/office/drawing/2014/main" id="{3FA29108-4240-BE95-7ABE-65BDC6D91D65}"/>
              </a:ext>
            </a:extLst>
          </p:cNvPr>
          <p:cNvSpPr txBox="1"/>
          <p:nvPr/>
        </p:nvSpPr>
        <p:spPr>
          <a:xfrm>
            <a:off x="-3048" y="992732"/>
            <a:ext cx="12188952" cy="569386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effectLst/>
                <a:uLnTx/>
                <a:uFillTx/>
                <a:latin typeface="Comic Sans MS" panose="030F0702030302020204" pitchFamily="66" charset="0"/>
                <a:ea typeface="+mn-ea"/>
                <a:cs typeface="+mn-cs"/>
              </a:rPr>
              <a:t>All urgent messages should be communicated to the School Office via telephone or in person on the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effectLst/>
              <a:uLnTx/>
              <a:uFillTx/>
              <a:latin typeface="Comic Sans MS" panose="030F07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effectLst/>
                <a:uLnTx/>
                <a:uFillTx/>
                <a:latin typeface="Comic Sans MS" panose="030F0702030302020204" pitchFamily="66" charset="0"/>
                <a:ea typeface="+mn-ea"/>
                <a:cs typeface="+mn-cs"/>
              </a:rPr>
              <a:t>Feel free to pass a note or letter to the member of staff outside on the playground in the morning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effectLst/>
              <a:uLnTx/>
              <a:uFillTx/>
              <a:latin typeface="Comic Sans MS" panose="030F07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effectLst/>
                <a:uLnTx/>
                <a:uFillTx/>
                <a:latin typeface="Comic Sans MS" panose="030F0702030302020204" pitchFamily="66" charset="0"/>
                <a:ea typeface="+mn-ea"/>
                <a:cs typeface="+mn-cs"/>
              </a:rPr>
              <a:t>All non-urgent messages that you wish to communicate via email should be directed to the School Office on </a:t>
            </a:r>
            <a:r>
              <a:rPr kumimoji="0" lang="en-GB" sz="2800" b="0" i="0" u="none" strike="noStrike" kern="1200" cap="none" spc="0" normalizeH="0" baseline="0" noProof="0" dirty="0">
                <a:ln>
                  <a:noFill/>
                </a:ln>
                <a:effectLst/>
                <a:uLnTx/>
                <a:uFillTx/>
                <a:latin typeface="Comic Sans MS" panose="030F0702030302020204" pitchFamily="66" charset="0"/>
                <a:ea typeface="+mn-ea"/>
                <a:cs typeface="+mn-cs"/>
                <a:hlinkClick r:id="rId2">
                  <a:extLst>
                    <a:ext uri="{A12FA001-AC4F-418D-AE19-62706E023703}">
                      <ahyp:hlinkClr xmlns:ahyp="http://schemas.microsoft.com/office/drawing/2018/hyperlinkcolor" val="tx"/>
                    </a:ext>
                  </a:extLst>
                </a:hlinkClick>
              </a:rPr>
              <a:t>admin@digswell.herts.sch.uk</a:t>
            </a:r>
            <a:r>
              <a:rPr kumimoji="0" lang="en-GB" sz="2800" b="0" i="0" u="none" strike="noStrike" kern="1200" cap="none" spc="0" normalizeH="0" baseline="0" noProof="0" dirty="0">
                <a:ln>
                  <a:noFill/>
                </a:ln>
                <a:effectLst/>
                <a:uLnTx/>
                <a:uFillTx/>
                <a:latin typeface="Comic Sans MS" panose="030F0702030302020204" pitchFamily="66" charset="0"/>
                <a:ea typeface="+mn-ea"/>
                <a:cs typeface="+mn-cs"/>
              </a:rPr>
              <a:t> – in the subject heading you can state who you wish the email to be forwarded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effectLst/>
              <a:uLnTx/>
              <a:uFillTx/>
              <a:latin typeface="Comic Sans MS" panose="030F0702030302020204" pitchFamily="66"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effectLst/>
                <a:uLnTx/>
                <a:uFillTx/>
                <a:latin typeface="Comic Sans MS" panose="030F0702030302020204" pitchFamily="66" charset="0"/>
                <a:ea typeface="+mn-ea"/>
                <a:cs typeface="+mn-cs"/>
              </a:rPr>
              <a:t>To make an appointment with the class teacher, please collect a form from the School Office</a:t>
            </a:r>
          </a:p>
        </p:txBody>
      </p:sp>
    </p:spTree>
    <p:extLst>
      <p:ext uri="{BB962C8B-B14F-4D97-AF65-F5344CB8AC3E}">
        <p14:creationId xmlns:p14="http://schemas.microsoft.com/office/powerpoint/2010/main" val="2050650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610413" y="-47068"/>
            <a:ext cx="6272784" cy="840718"/>
          </a:xfrm>
        </p:spPr>
        <p:txBody>
          <a:bodyPr rtlCol="0"/>
          <a:lstStyle/>
          <a:p>
            <a:pPr rtl="0"/>
            <a:r>
              <a:rPr lang="en-GB" sz="5400" cap="none" spc="400" dirty="0"/>
              <a:t>Punctuality</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9455359" y="125210"/>
            <a:ext cx="2623931" cy="2729949"/>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0" y="605888"/>
            <a:ext cx="9316278" cy="2215991"/>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bg1"/>
                </a:solidFill>
              </a:rPr>
              <a:t>Please ensure you arrive promptly, the registers are open between 8:40am and 8:50am</a:t>
            </a:r>
          </a:p>
          <a:p>
            <a:pPr marL="285750" indent="-285750">
              <a:buFont typeface="Arial" panose="020B0604020202020204" pitchFamily="34" charset="0"/>
              <a:buChar char="•"/>
            </a:pPr>
            <a:r>
              <a:rPr lang="en-GB" sz="2400" b="1" dirty="0">
                <a:solidFill>
                  <a:schemeClr val="bg1"/>
                </a:solidFill>
              </a:rPr>
              <a:t>From 8:50am to 9:00am a late mark would be applied and you will need to enter school via the School Office to be marked in</a:t>
            </a:r>
          </a:p>
          <a:p>
            <a:pPr marL="285750" indent="-285750">
              <a:buFont typeface="Arial" panose="020B0604020202020204" pitchFamily="34" charset="0"/>
              <a:buChar char="•"/>
            </a:pPr>
            <a:r>
              <a:rPr lang="en-GB" sz="2400" b="1" dirty="0">
                <a:solidFill>
                  <a:schemeClr val="bg1"/>
                </a:solidFill>
              </a:rPr>
              <a:t>Being late disrupts your child’s learning and attendance record</a:t>
            </a:r>
          </a:p>
          <a:p>
            <a:pPr marL="285750" indent="-285750">
              <a:buFont typeface="Arial" panose="020B0604020202020204" pitchFamily="34" charset="0"/>
              <a:buChar char="•"/>
            </a:pPr>
            <a:endParaRPr lang="en-GB" dirty="0"/>
          </a:p>
        </p:txBody>
      </p:sp>
      <p:pic>
        <p:nvPicPr>
          <p:cNvPr id="4" name="Picture 3">
            <a:extLst>
              <a:ext uri="{FF2B5EF4-FFF2-40B4-BE49-F238E27FC236}">
                <a16:creationId xmlns:a16="http://schemas.microsoft.com/office/drawing/2014/main" id="{263B0747-6D1A-3976-4FD8-E515F914709D}"/>
              </a:ext>
            </a:extLst>
          </p:cNvPr>
          <p:cNvPicPr>
            <a:picLocks noChangeAspect="1"/>
          </p:cNvPicPr>
          <p:nvPr/>
        </p:nvPicPr>
        <p:blipFill rotWithShape="1">
          <a:blip r:embed="rId4"/>
          <a:srcRect l="14891" t="25781" r="44348" b="22619"/>
          <a:stretch/>
        </p:blipFill>
        <p:spPr>
          <a:xfrm>
            <a:off x="4927489" y="2915478"/>
            <a:ext cx="7151801" cy="3817312"/>
          </a:xfrm>
          <a:prstGeom prst="rect">
            <a:avLst/>
          </a:prstGeom>
        </p:spPr>
      </p:pic>
    </p:spTree>
    <p:extLst>
      <p:ext uri="{BB962C8B-B14F-4D97-AF65-F5344CB8AC3E}">
        <p14:creationId xmlns:p14="http://schemas.microsoft.com/office/powerpoint/2010/main" val="367407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135720" y="316827"/>
            <a:ext cx="6272784" cy="840718"/>
          </a:xfrm>
        </p:spPr>
        <p:txBody>
          <a:bodyPr rtlCol="0"/>
          <a:lstStyle/>
          <a:p>
            <a:pPr rtl="0"/>
            <a:r>
              <a:rPr lang="en-GB" cap="none" spc="400" dirty="0"/>
              <a:t>Attendance</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1" y="904062"/>
            <a:ext cx="7407966" cy="5170646"/>
          </a:xfrm>
          <a:prstGeom prst="rect">
            <a:avLst/>
          </a:prstGeom>
          <a:noFill/>
        </p:spPr>
        <p:txBody>
          <a:bodyPr wrap="square" rtlCol="0">
            <a:spAutoFit/>
          </a:bodyPr>
          <a:lstStyle/>
          <a:p>
            <a:pPr marL="285750" indent="-285750" algn="just">
              <a:buFont typeface="Arial" panose="020B0604020202020204" pitchFamily="34" charset="0"/>
              <a:buChar char="•"/>
            </a:pPr>
            <a:r>
              <a:rPr lang="en-GB" sz="2400" b="1" dirty="0">
                <a:solidFill>
                  <a:schemeClr val="bg1"/>
                </a:solidFill>
              </a:rPr>
              <a:t>Please ensure your child attends school at all times unless for illness or injury</a:t>
            </a:r>
          </a:p>
          <a:p>
            <a:pPr marL="285750" indent="-285750" algn="just">
              <a:buFont typeface="Arial" panose="020B0604020202020204" pitchFamily="34" charset="0"/>
              <a:buChar char="•"/>
            </a:pPr>
            <a:endParaRPr lang="en-GB" sz="2400" b="1" dirty="0">
              <a:solidFill>
                <a:schemeClr val="bg1"/>
              </a:solidFill>
            </a:endParaRPr>
          </a:p>
          <a:p>
            <a:pPr marL="285750" indent="-285750" algn="just">
              <a:buFont typeface="Arial" panose="020B0604020202020204" pitchFamily="34" charset="0"/>
              <a:buChar char="•"/>
            </a:pPr>
            <a:r>
              <a:rPr lang="en-GB" sz="2400" b="1" dirty="0">
                <a:solidFill>
                  <a:schemeClr val="bg1"/>
                </a:solidFill>
              </a:rPr>
              <a:t>Holidays during school time will not be authorised</a:t>
            </a:r>
          </a:p>
          <a:p>
            <a:pPr marL="285750" indent="-285750" algn="just">
              <a:buFont typeface="Arial" panose="020B0604020202020204" pitchFamily="34" charset="0"/>
              <a:buChar char="•"/>
            </a:pPr>
            <a:endParaRPr lang="en-GB" sz="2400" b="1" dirty="0">
              <a:solidFill>
                <a:schemeClr val="bg1"/>
              </a:solidFill>
            </a:endParaRPr>
          </a:p>
          <a:p>
            <a:pPr marL="285750" indent="-285750" algn="just">
              <a:buFont typeface="Arial" panose="020B0604020202020204" pitchFamily="34" charset="0"/>
              <a:buChar char="•"/>
            </a:pPr>
            <a:r>
              <a:rPr lang="en-GB" sz="2400" b="1" dirty="0">
                <a:solidFill>
                  <a:schemeClr val="bg1"/>
                </a:solidFill>
              </a:rPr>
              <a:t>Attendance is regularly monitored and you will be contacted by the school if your child’s attendance is low</a:t>
            </a:r>
          </a:p>
          <a:p>
            <a:pPr marL="285750" indent="-285750" algn="just">
              <a:buFont typeface="Arial" panose="020B0604020202020204" pitchFamily="34" charset="0"/>
              <a:buChar char="•"/>
            </a:pPr>
            <a:endParaRPr lang="en-GB" sz="2400" b="1" dirty="0">
              <a:solidFill>
                <a:schemeClr val="bg1"/>
              </a:solidFill>
            </a:endParaRPr>
          </a:p>
          <a:p>
            <a:pPr marL="285750" indent="-285750" algn="just">
              <a:buFont typeface="Arial" panose="020B0604020202020204" pitchFamily="34" charset="0"/>
              <a:buChar char="•"/>
            </a:pPr>
            <a:r>
              <a:rPr lang="en-GB" sz="2400" b="1" dirty="0">
                <a:solidFill>
                  <a:schemeClr val="bg1"/>
                </a:solidFill>
              </a:rPr>
              <a:t> If you would like to discuss your child’s attendance with school to see how together we can support your child, then please contact the School Office and ask for an appointment with either Mr </a:t>
            </a:r>
            <a:r>
              <a:rPr lang="en-GB" sz="2400" b="1" dirty="0" err="1">
                <a:solidFill>
                  <a:schemeClr val="bg1"/>
                </a:solidFill>
              </a:rPr>
              <a:t>Worton</a:t>
            </a:r>
            <a:r>
              <a:rPr lang="en-GB" sz="2400" b="1" dirty="0">
                <a:solidFill>
                  <a:schemeClr val="bg1"/>
                </a:solidFill>
              </a:rPr>
              <a:t>-Geer (Headteacher) or Mrs de la Croix (Assistant Headteacher and SENCO)</a:t>
            </a:r>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A1003ED9-01D8-E90E-AE30-B7F2CDD0ABA2}"/>
              </a:ext>
            </a:extLst>
          </p:cNvPr>
          <p:cNvPicPr>
            <a:picLocks noChangeAspect="1"/>
          </p:cNvPicPr>
          <p:nvPr/>
        </p:nvPicPr>
        <p:blipFill rotWithShape="1">
          <a:blip r:embed="rId4"/>
          <a:srcRect l="8260" t="30121" r="65979" b="13849"/>
          <a:stretch/>
        </p:blipFill>
        <p:spPr>
          <a:xfrm>
            <a:off x="7566991" y="2192253"/>
            <a:ext cx="4625009" cy="4556019"/>
          </a:xfrm>
          <a:prstGeom prst="rect">
            <a:avLst/>
          </a:prstGeom>
        </p:spPr>
      </p:pic>
    </p:spTree>
    <p:extLst>
      <p:ext uri="{BB962C8B-B14F-4D97-AF65-F5344CB8AC3E}">
        <p14:creationId xmlns:p14="http://schemas.microsoft.com/office/powerpoint/2010/main" val="681716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120083" y="305068"/>
            <a:ext cx="6272784" cy="840718"/>
          </a:xfrm>
        </p:spPr>
        <p:txBody>
          <a:bodyPr rtlCol="0"/>
          <a:lstStyle/>
          <a:p>
            <a:pPr rtl="0"/>
            <a:r>
              <a:rPr lang="en-GB" cap="none" spc="400" dirty="0"/>
              <a:t>Uniform</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926720" y="1225689"/>
            <a:ext cx="8012396" cy="5324535"/>
          </a:xfrm>
          <a:prstGeom prst="rect">
            <a:avLst/>
          </a:prstGeom>
          <a:noFill/>
        </p:spPr>
        <p:txBody>
          <a:bodyPr wrap="square" rtlCol="0">
            <a:spAutoFit/>
          </a:bodyPr>
          <a:lstStyle/>
          <a:p>
            <a:pPr marL="285750" indent="-285750" algn="just">
              <a:buFont typeface="Arial" panose="020B0604020202020204" pitchFamily="34" charset="0"/>
              <a:buChar char="•"/>
            </a:pPr>
            <a:r>
              <a:rPr lang="en-GB" sz="2000" b="1" dirty="0">
                <a:solidFill>
                  <a:schemeClr val="bg1"/>
                </a:solidFill>
              </a:rPr>
              <a:t>Please ensure your child comes to school everyday in the correct uniform - plain black shoes or plain black trainers</a:t>
            </a:r>
          </a:p>
          <a:p>
            <a:pPr marL="285750" indent="-285750" algn="just">
              <a:buFont typeface="Arial" panose="020B0604020202020204" pitchFamily="34" charset="0"/>
              <a:buChar char="•"/>
            </a:pPr>
            <a:endParaRPr lang="en-GB" sz="2000" b="1" dirty="0">
              <a:solidFill>
                <a:schemeClr val="bg1"/>
              </a:solidFill>
            </a:endParaRPr>
          </a:p>
          <a:p>
            <a:pPr marL="285750" indent="-285750" algn="just">
              <a:buFont typeface="Arial" panose="020B0604020202020204" pitchFamily="34" charset="0"/>
              <a:buChar char="•"/>
            </a:pPr>
            <a:r>
              <a:rPr lang="en-GB" sz="2000" b="1" dirty="0">
                <a:solidFill>
                  <a:schemeClr val="bg1"/>
                </a:solidFill>
              </a:rPr>
              <a:t>Please ensure your child is dressed for the appropriate weather e.g. sun hats/raincoats</a:t>
            </a:r>
          </a:p>
          <a:p>
            <a:pPr marL="285750" indent="-285750" algn="just">
              <a:buFont typeface="Arial" panose="020B0604020202020204" pitchFamily="34" charset="0"/>
              <a:buChar char="•"/>
            </a:pPr>
            <a:endParaRPr lang="en-GB" sz="2000" b="1" dirty="0">
              <a:solidFill>
                <a:schemeClr val="bg1"/>
              </a:solidFill>
            </a:endParaRPr>
          </a:p>
          <a:p>
            <a:pPr marL="285750" indent="-285750" algn="just">
              <a:buFont typeface="Arial" panose="020B0604020202020204" pitchFamily="34" charset="0"/>
              <a:buChar char="•"/>
            </a:pPr>
            <a:r>
              <a:rPr lang="en-GB" sz="2000" b="1" dirty="0">
                <a:solidFill>
                  <a:schemeClr val="bg1"/>
                </a:solidFill>
              </a:rPr>
              <a:t>Label every piece of clothing</a:t>
            </a:r>
          </a:p>
          <a:p>
            <a:pPr marL="285750" indent="-285750" algn="just">
              <a:buFont typeface="Arial" panose="020B0604020202020204" pitchFamily="34" charset="0"/>
              <a:buChar char="•"/>
            </a:pPr>
            <a:endParaRPr lang="en-GB" sz="2000" b="1" dirty="0">
              <a:solidFill>
                <a:schemeClr val="bg1"/>
              </a:solidFill>
            </a:endParaRPr>
          </a:p>
          <a:p>
            <a:pPr marL="285750" indent="-285750" algn="just">
              <a:buFont typeface="Arial" panose="020B0604020202020204" pitchFamily="34" charset="0"/>
              <a:buChar char="•"/>
            </a:pPr>
            <a:r>
              <a:rPr lang="en-GB" sz="2000" b="1" dirty="0">
                <a:solidFill>
                  <a:schemeClr val="bg1"/>
                </a:solidFill>
              </a:rPr>
              <a:t>Water bottles to be brought in everyday </a:t>
            </a:r>
          </a:p>
          <a:p>
            <a:pPr marL="285750" indent="-285750" algn="just">
              <a:buFont typeface="Arial" panose="020B0604020202020204" pitchFamily="34" charset="0"/>
              <a:buChar char="•"/>
            </a:pPr>
            <a:endParaRPr lang="en-GB" sz="2000" b="1" dirty="0">
              <a:solidFill>
                <a:schemeClr val="bg1"/>
              </a:solidFill>
            </a:endParaRPr>
          </a:p>
          <a:p>
            <a:pPr marL="285750" indent="-285750" algn="just">
              <a:buFont typeface="Arial" panose="020B0604020202020204" pitchFamily="34" charset="0"/>
              <a:buChar char="•"/>
            </a:pPr>
            <a:r>
              <a:rPr lang="en-GB" sz="2000" b="1" dirty="0">
                <a:solidFill>
                  <a:schemeClr val="bg1"/>
                </a:solidFill>
              </a:rPr>
              <a:t>Book bags to be brought in everyday with their Monster Phonics book inside</a:t>
            </a:r>
          </a:p>
          <a:p>
            <a:pPr marL="285750" indent="-285750" algn="just">
              <a:buFont typeface="Arial" panose="020B0604020202020204" pitchFamily="34" charset="0"/>
              <a:buChar char="•"/>
            </a:pPr>
            <a:endParaRPr lang="en-GB" sz="2000" b="1" dirty="0">
              <a:solidFill>
                <a:schemeClr val="bg1"/>
              </a:solidFill>
            </a:endParaRPr>
          </a:p>
          <a:p>
            <a:pPr marL="285750" indent="-285750" algn="just">
              <a:buFont typeface="Arial" panose="020B0604020202020204" pitchFamily="34" charset="0"/>
              <a:buChar char="•"/>
            </a:pPr>
            <a:r>
              <a:rPr lang="en-GB" sz="2000" b="1" dirty="0">
                <a:solidFill>
                  <a:schemeClr val="bg1"/>
                </a:solidFill>
              </a:rPr>
              <a:t>Hair accessories must be plain black, navy, blue or blend in with the child’s natural hair colour – these should also be small and discreet</a:t>
            </a:r>
          </a:p>
          <a:p>
            <a:pPr marL="285750" indent="-285750" algn="just">
              <a:buFont typeface="Arial" panose="020B0604020202020204" pitchFamily="34" charset="0"/>
              <a:buChar char="•"/>
            </a:pPr>
            <a:endParaRPr lang="en-GB" sz="2000" b="1" dirty="0">
              <a:solidFill>
                <a:schemeClr val="bg1"/>
              </a:solidFill>
            </a:endParaRPr>
          </a:p>
          <a:p>
            <a:endParaRPr lang="en-GB" sz="2000" dirty="0"/>
          </a:p>
        </p:txBody>
      </p:sp>
      <p:pic>
        <p:nvPicPr>
          <p:cNvPr id="3" name="Picture 2">
            <a:extLst>
              <a:ext uri="{FF2B5EF4-FFF2-40B4-BE49-F238E27FC236}">
                <a16:creationId xmlns:a16="http://schemas.microsoft.com/office/drawing/2014/main" id="{0F03FC38-F627-6869-C8A3-F21CD002E37F}"/>
              </a:ext>
            </a:extLst>
          </p:cNvPr>
          <p:cNvPicPr>
            <a:picLocks noChangeAspect="1"/>
          </p:cNvPicPr>
          <p:nvPr/>
        </p:nvPicPr>
        <p:blipFill>
          <a:blip r:embed="rId4"/>
          <a:stretch>
            <a:fillRect/>
          </a:stretch>
        </p:blipFill>
        <p:spPr>
          <a:xfrm>
            <a:off x="9430378" y="2319584"/>
            <a:ext cx="2576091" cy="4001596"/>
          </a:xfrm>
          <a:prstGeom prst="rect">
            <a:avLst/>
          </a:prstGeom>
        </p:spPr>
      </p:pic>
    </p:spTree>
    <p:extLst>
      <p:ext uri="{BB962C8B-B14F-4D97-AF65-F5344CB8AC3E}">
        <p14:creationId xmlns:p14="http://schemas.microsoft.com/office/powerpoint/2010/main" val="4171056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120083" y="323563"/>
            <a:ext cx="6272784" cy="840718"/>
          </a:xfrm>
        </p:spPr>
        <p:txBody>
          <a:bodyPr rtlCol="0"/>
          <a:lstStyle/>
          <a:p>
            <a:pPr rtl="0"/>
            <a:r>
              <a:rPr lang="en-GB" cap="none" spc="400" dirty="0"/>
              <a:t>P.E. </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322625" y="1164281"/>
            <a:ext cx="9179184" cy="3293209"/>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rPr>
              <a:t>PE days are Tuesdays and Thursdays</a:t>
            </a:r>
          </a:p>
          <a:p>
            <a:pPr marL="285750" indent="-285750" algn="just">
              <a:buFont typeface="Arial" panose="020B0604020202020204" pitchFamily="34" charset="0"/>
              <a:buChar char="•"/>
            </a:pPr>
            <a:endParaRPr lang="en-GB" sz="2400" b="1" dirty="0">
              <a:solidFill>
                <a:schemeClr val="bg1"/>
              </a:solidFill>
              <a:ea typeface="Calibri Light"/>
              <a:cs typeface="Calibri Light"/>
            </a:endParaRPr>
          </a:p>
          <a:p>
            <a:pPr marL="285750" indent="-285750" algn="just">
              <a:buFont typeface="Arial" panose="020B0604020202020204" pitchFamily="34" charset="0"/>
              <a:buChar char="•"/>
            </a:pPr>
            <a:r>
              <a:rPr lang="en-GB" sz="2400" b="1" dirty="0">
                <a:solidFill>
                  <a:schemeClr val="bg1"/>
                </a:solidFill>
              </a:rPr>
              <a:t> Please ensure your child comes to school in full P.E. kit </a:t>
            </a:r>
            <a:endParaRPr lang="en-GB" sz="2400" b="1" dirty="0">
              <a:solidFill>
                <a:schemeClr val="bg1"/>
              </a:solidFill>
              <a:ea typeface="Calibri Light"/>
              <a:cs typeface="Calibri Light"/>
            </a:endParaRPr>
          </a:p>
          <a:p>
            <a:pPr marL="285750" indent="-285750" algn="just">
              <a:buFont typeface="Arial" panose="020B0604020202020204" pitchFamily="34" charset="0"/>
              <a:buChar char="•"/>
            </a:pPr>
            <a:endParaRPr lang="en-GB" sz="2400" b="1" dirty="0">
              <a:solidFill>
                <a:schemeClr val="bg1"/>
              </a:solidFill>
              <a:ea typeface="Calibri Light"/>
              <a:cs typeface="Calibri Light"/>
            </a:endParaRPr>
          </a:p>
          <a:p>
            <a:pPr marL="285750" indent="-285750" algn="just">
              <a:buFont typeface="Arial" panose="020B0604020202020204" pitchFamily="34" charset="0"/>
              <a:buChar char="•"/>
            </a:pPr>
            <a:r>
              <a:rPr lang="en-GB" sz="2400" b="1" dirty="0">
                <a:solidFill>
                  <a:schemeClr val="bg1"/>
                </a:solidFill>
              </a:rPr>
              <a:t>Please name ALL items of clothing</a:t>
            </a:r>
          </a:p>
          <a:p>
            <a:pPr marL="285750" indent="-285750" algn="just">
              <a:buFont typeface="Arial" panose="020B0604020202020204" pitchFamily="34" charset="0"/>
              <a:buChar char="•"/>
            </a:pPr>
            <a:endParaRPr lang="en-GB" sz="2400" b="1" dirty="0">
              <a:solidFill>
                <a:schemeClr val="bg1"/>
              </a:solidFill>
            </a:endParaRPr>
          </a:p>
          <a:p>
            <a:pPr marL="285750" indent="-285750" algn="just">
              <a:buFont typeface="Arial" panose="020B0604020202020204" pitchFamily="34" charset="0"/>
              <a:buChar char="•"/>
            </a:pPr>
            <a:r>
              <a:rPr lang="en-GB" sz="2400" b="1" dirty="0">
                <a:solidFill>
                  <a:schemeClr val="bg1"/>
                </a:solidFill>
              </a:rPr>
              <a:t>No earrings on P.E. days</a:t>
            </a:r>
          </a:p>
          <a:p>
            <a:pPr algn="just"/>
            <a:endParaRPr lang="en-GB" sz="2000" b="1" dirty="0">
              <a:solidFill>
                <a:schemeClr val="bg1"/>
              </a:solidFill>
            </a:endParaRPr>
          </a:p>
          <a:p>
            <a:endParaRPr lang="en-GB" sz="2000" dirty="0"/>
          </a:p>
        </p:txBody>
      </p:sp>
    </p:spTree>
    <p:extLst>
      <p:ext uri="{BB962C8B-B14F-4D97-AF65-F5344CB8AC3E}">
        <p14:creationId xmlns:p14="http://schemas.microsoft.com/office/powerpoint/2010/main" val="298008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2007542" y="1423486"/>
            <a:ext cx="6272784" cy="840718"/>
          </a:xfrm>
        </p:spPr>
        <p:txBody>
          <a:bodyPr rtlCol="0"/>
          <a:lstStyle/>
          <a:p>
            <a:pPr rtl="0"/>
            <a:r>
              <a:rPr lang="en-GB" cap="none" spc="400" dirty="0"/>
              <a:t>Healthy Snacks</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462486" y="2420088"/>
            <a:ext cx="9211601" cy="1938992"/>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400" b="1" dirty="0">
                <a:solidFill>
                  <a:schemeClr val="bg1"/>
                </a:solidFill>
              </a:rPr>
              <a:t>Children do have access to school fruit and milk - if paid for - each morning, however if you would like to pack your child a healthy snack, you can, please make sure it is healthy (fruit, dry fruit, bread sticks and no nuts or may contain nuts products)</a:t>
            </a:r>
          </a:p>
          <a:p>
            <a:pPr marL="342900" indent="-342900" algn="just">
              <a:buFont typeface="Arial" panose="020B0604020202020204" pitchFamily="34" charset="0"/>
              <a:buChar char="•"/>
            </a:pPr>
            <a:endParaRPr lang="en-GB" sz="2400" b="1" dirty="0">
              <a:solidFill>
                <a:schemeClr val="bg1"/>
              </a:solidFill>
              <a:ea typeface="Calibri Light"/>
              <a:cs typeface="Calibri Light"/>
            </a:endParaRPr>
          </a:p>
        </p:txBody>
      </p:sp>
      <p:pic>
        <p:nvPicPr>
          <p:cNvPr id="5" name="Picture 4" descr="Close-up of rows of produce in boxes: Roma tomatoes, string beans, jalapeños, plums">
            <a:extLst>
              <a:ext uri="{FF2B5EF4-FFF2-40B4-BE49-F238E27FC236}">
                <a16:creationId xmlns:a16="http://schemas.microsoft.com/office/drawing/2014/main" id="{92E038E5-A868-858E-F339-B9CB8BCC0DC5}"/>
              </a:ext>
            </a:extLst>
          </p:cNvPr>
          <p:cNvPicPr>
            <a:picLocks noChangeAspect="1"/>
          </p:cNvPicPr>
          <p:nvPr/>
        </p:nvPicPr>
        <p:blipFill>
          <a:blip r:embed="rId4"/>
          <a:stretch>
            <a:fillRect/>
          </a:stretch>
        </p:blipFill>
        <p:spPr>
          <a:xfrm>
            <a:off x="7986175" y="4201889"/>
            <a:ext cx="3977684" cy="2359780"/>
          </a:xfrm>
          <a:prstGeom prst="rect">
            <a:avLst/>
          </a:prstGeom>
        </p:spPr>
      </p:pic>
    </p:spTree>
    <p:extLst>
      <p:ext uri="{BB962C8B-B14F-4D97-AF65-F5344CB8AC3E}">
        <p14:creationId xmlns:p14="http://schemas.microsoft.com/office/powerpoint/2010/main" val="422953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929959" y="321486"/>
            <a:ext cx="6272784" cy="840718"/>
          </a:xfrm>
        </p:spPr>
        <p:txBody>
          <a:bodyPr rtlCol="0"/>
          <a:lstStyle/>
          <a:p>
            <a:pPr rtl="0"/>
            <a:r>
              <a:rPr lang="en-GB" cap="none" spc="400" dirty="0"/>
              <a:t>Behaviour</a:t>
            </a:r>
            <a:endParaRPr lang="en-GB" cap="none" dirty="0"/>
          </a:p>
        </p:txBody>
      </p:sp>
      <p:pic>
        <p:nvPicPr>
          <p:cNvPr id="6" name="Picture 5">
            <a:extLst>
              <a:ext uri="{FF2B5EF4-FFF2-40B4-BE49-F238E27FC236}">
                <a16:creationId xmlns:a16="http://schemas.microsoft.com/office/drawing/2014/main" id="{AB96C74A-46B1-8C45-0E30-311D2AD0CEAD}"/>
              </a:ext>
            </a:extLst>
          </p:cNvPr>
          <p:cNvPicPr>
            <a:picLocks noChangeAspect="1"/>
          </p:cNvPicPr>
          <p:nvPr/>
        </p:nvPicPr>
        <p:blipFill rotWithShape="1">
          <a:blip r:embed="rId3"/>
          <a:srcRect l="49131" t="30675" r="40108" b="48318"/>
          <a:stretch/>
        </p:blipFill>
        <p:spPr>
          <a:xfrm>
            <a:off x="10243159" y="109728"/>
            <a:ext cx="1948841" cy="2027582"/>
          </a:xfrm>
          <a:prstGeom prst="rect">
            <a:avLst/>
          </a:prstGeom>
        </p:spPr>
      </p:pic>
      <p:sp>
        <p:nvSpPr>
          <p:cNvPr id="8" name="TextBox 7">
            <a:extLst>
              <a:ext uri="{FF2B5EF4-FFF2-40B4-BE49-F238E27FC236}">
                <a16:creationId xmlns:a16="http://schemas.microsoft.com/office/drawing/2014/main" id="{47EECCAD-AFA6-3CE4-09BB-462064019C72}"/>
              </a:ext>
            </a:extLst>
          </p:cNvPr>
          <p:cNvSpPr txBox="1"/>
          <p:nvPr/>
        </p:nvSpPr>
        <p:spPr>
          <a:xfrm>
            <a:off x="719628" y="917912"/>
            <a:ext cx="8503323" cy="5940088"/>
          </a:xfrm>
          <a:prstGeom prst="rect">
            <a:avLst/>
          </a:prstGeom>
          <a:noFill/>
        </p:spPr>
        <p:txBody>
          <a:bodyPr wrap="square" rtlCol="0">
            <a:spAutoFit/>
          </a:bodyPr>
          <a:lstStyle/>
          <a:p>
            <a:pPr algn="just"/>
            <a:r>
              <a:rPr lang="en-GB" sz="2400" b="1" dirty="0">
                <a:solidFill>
                  <a:schemeClr val="bg1"/>
                </a:solidFill>
              </a:rPr>
              <a:t>Everyone in our school community has the right to learn, be happy and feel safe.</a:t>
            </a:r>
          </a:p>
          <a:p>
            <a:pPr marL="285750" indent="-285750" algn="just">
              <a:buFont typeface="Arial" panose="020B0604020202020204" pitchFamily="34" charset="0"/>
              <a:buChar char="•"/>
            </a:pPr>
            <a:endParaRPr lang="en-GB" sz="2400" b="1" dirty="0">
              <a:solidFill>
                <a:schemeClr val="bg1"/>
              </a:solidFill>
            </a:endParaRPr>
          </a:p>
          <a:p>
            <a:pPr algn="just"/>
            <a:r>
              <a:rPr lang="en-GB" sz="2400" b="1" dirty="0">
                <a:solidFill>
                  <a:schemeClr val="bg1"/>
                </a:solidFill>
              </a:rPr>
              <a:t>7 steps of behaviour from our policy which is on the school website:</a:t>
            </a:r>
          </a:p>
          <a:p>
            <a:pPr algn="just"/>
            <a:endParaRPr lang="en-GB" sz="2400" b="1" dirty="0">
              <a:solidFill>
                <a:schemeClr val="bg1"/>
              </a:solidFill>
            </a:endParaRPr>
          </a:p>
          <a:p>
            <a:pPr marL="457200" indent="-457200" algn="just">
              <a:buFont typeface="+mj-lt"/>
              <a:buAutoNum type="arabicPeriod"/>
            </a:pPr>
            <a:r>
              <a:rPr lang="en-GB" sz="2400" b="1" dirty="0">
                <a:solidFill>
                  <a:schemeClr val="bg1"/>
                </a:solidFill>
              </a:rPr>
              <a:t>Raise the child's awareness</a:t>
            </a:r>
          </a:p>
          <a:p>
            <a:pPr marL="457200" indent="-457200" algn="just">
              <a:buFont typeface="+mj-lt"/>
              <a:buAutoNum type="arabicPeriod"/>
            </a:pPr>
            <a:r>
              <a:rPr lang="en-GB" sz="2400" b="1" dirty="0">
                <a:solidFill>
                  <a:schemeClr val="bg1"/>
                </a:solidFill>
              </a:rPr>
              <a:t>Reminder</a:t>
            </a:r>
          </a:p>
          <a:p>
            <a:pPr marL="457200" indent="-457200" algn="just">
              <a:buFont typeface="+mj-lt"/>
              <a:buAutoNum type="arabicPeriod"/>
            </a:pPr>
            <a:r>
              <a:rPr lang="en-GB" sz="2400" b="1" dirty="0">
                <a:solidFill>
                  <a:schemeClr val="bg1"/>
                </a:solidFill>
              </a:rPr>
              <a:t>Further reminder</a:t>
            </a:r>
          </a:p>
          <a:p>
            <a:pPr marL="457200" indent="-457200" algn="just">
              <a:buFont typeface="+mj-lt"/>
              <a:buAutoNum type="arabicPeriod"/>
            </a:pPr>
            <a:r>
              <a:rPr lang="en-GB" sz="2400" b="1" dirty="0">
                <a:solidFill>
                  <a:schemeClr val="bg1"/>
                </a:solidFill>
              </a:rPr>
              <a:t>Reflection time in class</a:t>
            </a:r>
          </a:p>
          <a:p>
            <a:pPr marL="457200" indent="-457200" algn="just">
              <a:buFont typeface="+mj-lt"/>
              <a:buAutoNum type="arabicPeriod"/>
            </a:pPr>
            <a:r>
              <a:rPr lang="en-GB" sz="2400" b="1" dirty="0">
                <a:solidFill>
                  <a:schemeClr val="bg1"/>
                </a:solidFill>
              </a:rPr>
              <a:t>Reflection time in phase leader class</a:t>
            </a:r>
          </a:p>
          <a:p>
            <a:pPr marL="457200" indent="-457200" algn="just">
              <a:buFont typeface="+mj-lt"/>
              <a:buAutoNum type="arabicPeriod"/>
            </a:pPr>
            <a:r>
              <a:rPr lang="en-GB" sz="2400" b="1" dirty="0">
                <a:solidFill>
                  <a:schemeClr val="bg1"/>
                </a:solidFill>
              </a:rPr>
              <a:t>Reflection time with Assistant headteacher</a:t>
            </a:r>
          </a:p>
          <a:p>
            <a:pPr marL="457200" indent="-457200" algn="just">
              <a:buFont typeface="+mj-lt"/>
              <a:buAutoNum type="arabicPeriod"/>
            </a:pPr>
            <a:r>
              <a:rPr lang="en-GB" sz="2400" b="1" dirty="0">
                <a:solidFill>
                  <a:schemeClr val="bg1"/>
                </a:solidFill>
              </a:rPr>
              <a:t>Reflection time with Headteacher</a:t>
            </a:r>
          </a:p>
          <a:p>
            <a:pPr marL="285750" indent="-285750" algn="just">
              <a:buFont typeface="Arial" panose="020B0604020202020204" pitchFamily="34" charset="0"/>
              <a:buChar char="•"/>
            </a:pPr>
            <a:endParaRPr lang="en-GB" sz="2400" b="1" dirty="0">
              <a:solidFill>
                <a:schemeClr val="bg1"/>
              </a:solidFill>
            </a:endParaRPr>
          </a:p>
          <a:p>
            <a:pPr algn="just"/>
            <a:r>
              <a:rPr lang="en-GB" sz="2400" b="1" dirty="0">
                <a:solidFill>
                  <a:schemeClr val="bg1"/>
                </a:solidFill>
              </a:rPr>
              <a:t>We WILL NOT take away parts of break times and lunch times unless it gets to stage 6. </a:t>
            </a:r>
          </a:p>
          <a:p>
            <a:pPr marL="285750" indent="-285750" algn="just">
              <a:buFont typeface="Arial" panose="020B0604020202020204" pitchFamily="34" charset="0"/>
              <a:buChar char="•"/>
            </a:pPr>
            <a:endParaRPr lang="en-GB" sz="2000" dirty="0"/>
          </a:p>
        </p:txBody>
      </p:sp>
    </p:spTree>
    <p:extLst>
      <p:ext uri="{BB962C8B-B14F-4D97-AF65-F5344CB8AC3E}">
        <p14:creationId xmlns:p14="http://schemas.microsoft.com/office/powerpoint/2010/main" val="101589035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CC1EC7F0116242A9EFC2F8C9CC23DE" ma:contentTypeVersion="19" ma:contentTypeDescription="Create a new document." ma:contentTypeScope="" ma:versionID="78433e88c8b3bc79924e16ed4d90ddce">
  <xsd:schema xmlns:xsd="http://www.w3.org/2001/XMLSchema" xmlns:xs="http://www.w3.org/2001/XMLSchema" xmlns:p="http://schemas.microsoft.com/office/2006/metadata/properties" xmlns:ns2="7586a559-7c5c-44c3-b4f3-3037de94dfef" xmlns:ns3="64083f2c-823e-45c2-8d87-748c8fae564c" targetNamespace="http://schemas.microsoft.com/office/2006/metadata/properties" ma:root="true" ma:fieldsID="80e035988aac5c804cbb3b34cdda386d" ns2:_="" ns3:_="">
    <xsd:import namespace="7586a559-7c5c-44c3-b4f3-3037de94dfef"/>
    <xsd:import namespace="64083f2c-823e-45c2-8d87-748c8fae564c"/>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6a559-7c5c-44c3-b4f3-3037de94dfef"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e13ceac-f8ef-434f-8f10-897e86008fe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083f2c-823e-45c2-8d87-748c8fae564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e7cc91b-0fe3-4ca9-9f8f-46b2a5358693}" ma:internalName="TaxCatchAll" ma:showField="CatchAllData" ma:web="64083f2c-823e-45c2-8d87-748c8fae564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6a559-7c5c-44c3-b4f3-3037de94dfef">
      <Terms xmlns="http://schemas.microsoft.com/office/infopath/2007/PartnerControls"/>
    </lcf76f155ced4ddcb4097134ff3c332f>
    <CloudMigratorOriginId xmlns="7586a559-7c5c-44c3-b4f3-3037de94dfef" xsi:nil="true"/>
    <CloudMigratorVersion xmlns="7586a559-7c5c-44c3-b4f3-3037de94dfef" xsi:nil="true"/>
    <UniqueSourceRef xmlns="7586a559-7c5c-44c3-b4f3-3037de94dfef" xsi:nil="true"/>
    <FileHash xmlns="7586a559-7c5c-44c3-b4f3-3037de94dfef" xsi:nil="true"/>
    <TaxCatchAll xmlns="64083f2c-823e-45c2-8d87-748c8fae564c" xsi:nil="true"/>
  </documentManagement>
</p:properties>
</file>

<file path=customXml/itemProps1.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2.xml><?xml version="1.0" encoding="utf-8"?>
<ds:datastoreItem xmlns:ds="http://schemas.openxmlformats.org/officeDocument/2006/customXml" ds:itemID="{6D5CE799-ACF8-4CA6-B232-90F3C600A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86a559-7c5c-44c3-b4f3-3037de94dfef"/>
    <ds:schemaRef ds:uri="64083f2c-823e-45c2-8d87-748c8fae5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 ds:uri="7586a559-7c5c-44c3-b4f3-3037de94dfef"/>
    <ds:schemaRef ds:uri="64083f2c-823e-45c2-8d87-748c8fae564c"/>
  </ds:schemaRefs>
</ds:datastoreItem>
</file>

<file path=docProps/app.xml><?xml version="1.0" encoding="utf-8"?>
<Properties xmlns="http://schemas.openxmlformats.org/officeDocument/2006/extended-properties" xmlns:vt="http://schemas.openxmlformats.org/officeDocument/2006/docPropsVTypes">
  <Template>{E7CFA279-1469-4383-9910-8F5B481DBBE9}tf89338750_win32</Template>
  <TotalTime>5137</TotalTime>
  <Words>2448</Words>
  <Application>Microsoft Office PowerPoint</Application>
  <PresentationFormat>Widescreen</PresentationFormat>
  <Paragraphs>263</Paragraphs>
  <Slides>24</Slides>
  <Notes>20</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Simple Light</vt:lpstr>
      <vt:lpstr>Metropolitan</vt:lpstr>
      <vt:lpstr>Office Theme</vt:lpstr>
      <vt:lpstr>    Welcome to  Year 1</vt:lpstr>
      <vt:lpstr>PowerPoint Presentation</vt:lpstr>
      <vt:lpstr>PowerPoint Presentation</vt:lpstr>
      <vt:lpstr>Punctuality</vt:lpstr>
      <vt:lpstr>Attendance</vt:lpstr>
      <vt:lpstr>Uniform</vt:lpstr>
      <vt:lpstr>P.E. </vt:lpstr>
      <vt:lpstr>Healthy Snacks</vt:lpstr>
      <vt:lpstr>Behaviour</vt:lpstr>
      <vt:lpstr>Reading</vt:lpstr>
      <vt:lpstr>Reading</vt:lpstr>
      <vt:lpstr>Year 1 approach</vt:lpstr>
      <vt:lpstr>PowerPoint Presentation</vt:lpstr>
      <vt:lpstr>NumBots</vt:lpstr>
      <vt:lpstr>NumBots</vt:lpstr>
      <vt:lpstr>Numbots</vt:lpstr>
      <vt:lpstr>Year 1 Phonics</vt:lpstr>
      <vt:lpstr>Phonics Screening Check  PSC</vt:lpstr>
      <vt:lpstr>Home Learning</vt:lpstr>
      <vt:lpstr>Volunteers</vt:lpstr>
      <vt:lpstr>Class Page - https://www.digswell.herts.sch.uk/classes-1</vt:lpstr>
      <vt:lpstr>Communication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 at St. Johns’</dc:title>
  <dc:creator>Catherine Scott</dc:creator>
  <cp:lastModifiedBy>Catherine Scott</cp:lastModifiedBy>
  <cp:revision>56</cp:revision>
  <dcterms:created xsi:type="dcterms:W3CDTF">2024-09-09T11:29:36Z</dcterms:created>
  <dcterms:modified xsi:type="dcterms:W3CDTF">2024-09-18T11:13:11Z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0x010100DFCC1EC7F0116242A9EFC2F8C9CC23DE</vt:lpwstr>
  </property>
  <property fmtid="{D5CDD505-2E9C-101B-9397-08002B2CF9AE}" pid="3" name="MediaServiceImageTags">
    <vt:lpwstr/>
  </property>
</Properties>
</file>