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5"/>
  </p:notesMasterIdLst>
  <p:sldIdLst>
    <p:sldId id="258" r:id="rId6"/>
    <p:sldId id="339" r:id="rId7"/>
    <p:sldId id="345" r:id="rId8"/>
    <p:sldId id="336" r:id="rId9"/>
    <p:sldId id="341" r:id="rId10"/>
    <p:sldId id="344" r:id="rId11"/>
    <p:sldId id="331" r:id="rId12"/>
    <p:sldId id="351" r:id="rId13"/>
    <p:sldId id="342" r:id="rId14"/>
    <p:sldId id="282" r:id="rId15"/>
    <p:sldId id="347" r:id="rId16"/>
    <p:sldId id="343" r:id="rId17"/>
    <p:sldId id="265" r:id="rId18"/>
    <p:sldId id="350" r:id="rId19"/>
    <p:sldId id="352" r:id="rId20"/>
    <p:sldId id="353" r:id="rId21"/>
    <p:sldId id="330" r:id="rId22"/>
    <p:sldId id="349" r:id="rId23"/>
    <p:sldId id="354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60A"/>
    <a:srgbClr val="09F736"/>
    <a:srgbClr val="FFD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F11F74-C33F-4BFF-89C9-EEF9178A7BBA}" v="197" dt="2026-09-09T21:05:57.0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4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Beaumont" userId="5a0f6606-b6ed-48ee-8cef-4af44fe324f1" providerId="ADAL" clId="{85EA94F2-25D8-48ED-A60D-129DF43FA37D}"/>
    <pc:docChg chg="undo custSel addSld delSld modSld sldOrd">
      <pc:chgData name="Peter Beaumont" userId="5a0f6606-b6ed-48ee-8cef-4af44fe324f1" providerId="ADAL" clId="{85EA94F2-25D8-48ED-A60D-129DF43FA37D}" dt="2026-09-09T21:17:26.476" v="478" actId="20577"/>
      <pc:docMkLst>
        <pc:docMk/>
      </pc:docMkLst>
      <pc:sldChg chg="modSp mod ord">
        <pc:chgData name="Peter Beaumont" userId="5a0f6606-b6ed-48ee-8cef-4af44fe324f1" providerId="ADAL" clId="{85EA94F2-25D8-48ED-A60D-129DF43FA37D}" dt="2026-09-09T21:14:41.248" v="476" actId="20577"/>
        <pc:sldMkLst>
          <pc:docMk/>
          <pc:sldMk cId="916880875" sldId="265"/>
        </pc:sldMkLst>
        <pc:spChg chg="mod">
          <ac:chgData name="Peter Beaumont" userId="5a0f6606-b6ed-48ee-8cef-4af44fe324f1" providerId="ADAL" clId="{85EA94F2-25D8-48ED-A60D-129DF43FA37D}" dt="2026-09-09T20:52:40.204" v="178" actId="20577"/>
          <ac:spMkLst>
            <pc:docMk/>
            <pc:sldMk cId="916880875" sldId="265"/>
            <ac:spMk id="3" creationId="{47C8374C-C68A-520F-651E-18F0BE423606}"/>
          </ac:spMkLst>
        </pc:spChg>
        <pc:spChg chg="mod">
          <ac:chgData name="Peter Beaumont" userId="5a0f6606-b6ed-48ee-8cef-4af44fe324f1" providerId="ADAL" clId="{85EA94F2-25D8-48ED-A60D-129DF43FA37D}" dt="2026-09-09T21:14:41.248" v="476" actId="20577"/>
          <ac:spMkLst>
            <pc:docMk/>
            <pc:sldMk cId="916880875" sldId="265"/>
            <ac:spMk id="4" creationId="{00000000-0000-0000-0000-000000000000}"/>
          </ac:spMkLst>
        </pc:spChg>
      </pc:sldChg>
      <pc:sldChg chg="del ord">
        <pc:chgData name="Peter Beaumont" userId="5a0f6606-b6ed-48ee-8cef-4af44fe324f1" providerId="ADAL" clId="{85EA94F2-25D8-48ED-A60D-129DF43FA37D}" dt="2026-09-09T21:17:05.303" v="477" actId="47"/>
        <pc:sldMkLst>
          <pc:docMk/>
          <pc:sldMk cId="2363243567" sldId="281"/>
        </pc:sldMkLst>
      </pc:sldChg>
      <pc:sldChg chg="modSp mod">
        <pc:chgData name="Peter Beaumont" userId="5a0f6606-b6ed-48ee-8cef-4af44fe324f1" providerId="ADAL" clId="{85EA94F2-25D8-48ED-A60D-129DF43FA37D}" dt="2026-09-09T20:46:21.068" v="43" actId="20577"/>
        <pc:sldMkLst>
          <pc:docMk/>
          <pc:sldMk cId="3895024253" sldId="282"/>
        </pc:sldMkLst>
        <pc:spChg chg="mod">
          <ac:chgData name="Peter Beaumont" userId="5a0f6606-b6ed-48ee-8cef-4af44fe324f1" providerId="ADAL" clId="{85EA94F2-25D8-48ED-A60D-129DF43FA37D}" dt="2026-09-09T20:46:21.068" v="43" actId="20577"/>
          <ac:spMkLst>
            <pc:docMk/>
            <pc:sldMk cId="3895024253" sldId="282"/>
            <ac:spMk id="3" creationId="{00000000-0000-0000-0000-000000000000}"/>
          </ac:spMkLst>
        </pc:spChg>
      </pc:sldChg>
      <pc:sldChg chg="delSp modSp del mod">
        <pc:chgData name="Peter Beaumont" userId="5a0f6606-b6ed-48ee-8cef-4af44fe324f1" providerId="ADAL" clId="{85EA94F2-25D8-48ED-A60D-129DF43FA37D}" dt="2026-09-09T20:43:04.134" v="37" actId="2696"/>
        <pc:sldMkLst>
          <pc:docMk/>
          <pc:sldMk cId="1542323122" sldId="293"/>
        </pc:sldMkLst>
        <pc:spChg chg="mod">
          <ac:chgData name="Peter Beaumont" userId="5a0f6606-b6ed-48ee-8cef-4af44fe324f1" providerId="ADAL" clId="{85EA94F2-25D8-48ED-A60D-129DF43FA37D}" dt="2026-09-09T20:42:01.268" v="35" actId="20577"/>
          <ac:spMkLst>
            <pc:docMk/>
            <pc:sldMk cId="1542323122" sldId="293"/>
            <ac:spMk id="3" creationId="{687E9292-4674-9865-1C1C-DFB50155DFB1}"/>
          </ac:spMkLst>
        </pc:spChg>
        <pc:spChg chg="del">
          <ac:chgData name="Peter Beaumont" userId="5a0f6606-b6ed-48ee-8cef-4af44fe324f1" providerId="ADAL" clId="{85EA94F2-25D8-48ED-A60D-129DF43FA37D}" dt="2026-09-09T20:42:04.224" v="36" actId="478"/>
          <ac:spMkLst>
            <pc:docMk/>
            <pc:sldMk cId="1542323122" sldId="293"/>
            <ac:spMk id="4" creationId="{00000000-0000-0000-0000-000000000000}"/>
          </ac:spMkLst>
        </pc:spChg>
      </pc:sldChg>
      <pc:sldChg chg="modSp add del mod setBg">
        <pc:chgData name="Peter Beaumont" userId="5a0f6606-b6ed-48ee-8cef-4af44fe324f1" providerId="ADAL" clId="{85EA94F2-25D8-48ED-A60D-129DF43FA37D}" dt="2026-09-09T21:06:23.740" v="473" actId="207"/>
        <pc:sldMkLst>
          <pc:docMk/>
          <pc:sldMk cId="2711442888" sldId="330"/>
        </pc:sldMkLst>
        <pc:spChg chg="mod">
          <ac:chgData name="Peter Beaumont" userId="5a0f6606-b6ed-48ee-8cef-4af44fe324f1" providerId="ADAL" clId="{85EA94F2-25D8-48ED-A60D-129DF43FA37D}" dt="2026-09-09T21:06:23.740" v="473" actId="207"/>
          <ac:spMkLst>
            <pc:docMk/>
            <pc:sldMk cId="2711442888" sldId="330"/>
            <ac:spMk id="8" creationId="{47EECCAD-AFA6-3CE4-09BB-462064019C72}"/>
          </ac:spMkLst>
        </pc:spChg>
      </pc:sldChg>
      <pc:sldChg chg="modSp del mod">
        <pc:chgData name="Peter Beaumont" userId="5a0f6606-b6ed-48ee-8cef-4af44fe324f1" providerId="ADAL" clId="{85EA94F2-25D8-48ED-A60D-129DF43FA37D}" dt="2026-09-09T21:04:04.459" v="467" actId="2696"/>
        <pc:sldMkLst>
          <pc:docMk/>
          <pc:sldMk cId="470602217" sldId="334"/>
        </pc:sldMkLst>
        <pc:spChg chg="mod">
          <ac:chgData name="Peter Beaumont" userId="5a0f6606-b6ed-48ee-8cef-4af44fe324f1" providerId="ADAL" clId="{85EA94F2-25D8-48ED-A60D-129DF43FA37D}" dt="2026-09-09T21:02:03.537" v="347" actId="20577"/>
          <ac:spMkLst>
            <pc:docMk/>
            <pc:sldMk cId="470602217" sldId="334"/>
            <ac:spMk id="2" creationId="{F2A7D08A-062F-F3C2-08F8-3A4B62C96F2A}"/>
          </ac:spMkLst>
        </pc:spChg>
        <pc:spChg chg="mod">
          <ac:chgData name="Peter Beaumont" userId="5a0f6606-b6ed-48ee-8cef-4af44fe324f1" providerId="ADAL" clId="{85EA94F2-25D8-48ED-A60D-129DF43FA37D}" dt="2026-09-09T21:03:44.835" v="466" actId="20577"/>
          <ac:spMkLst>
            <pc:docMk/>
            <pc:sldMk cId="470602217" sldId="334"/>
            <ac:spMk id="3" creationId="{74083F23-0432-80DF-BF6F-3D334BD0DE8D}"/>
          </ac:spMkLst>
        </pc:spChg>
      </pc:sldChg>
      <pc:sldChg chg="del ord">
        <pc:chgData name="Peter Beaumont" userId="5a0f6606-b6ed-48ee-8cef-4af44fe324f1" providerId="ADAL" clId="{85EA94F2-25D8-48ED-A60D-129DF43FA37D}" dt="2026-09-09T21:17:05.303" v="477" actId="47"/>
        <pc:sldMkLst>
          <pc:docMk/>
          <pc:sldMk cId="4067757715" sldId="338"/>
        </pc:sldMkLst>
      </pc:sldChg>
      <pc:sldChg chg="modSp mod">
        <pc:chgData name="Peter Beaumont" userId="5a0f6606-b6ed-48ee-8cef-4af44fe324f1" providerId="ADAL" clId="{85EA94F2-25D8-48ED-A60D-129DF43FA37D}" dt="2026-09-09T21:17:26.476" v="478" actId="20577"/>
        <pc:sldMkLst>
          <pc:docMk/>
          <pc:sldMk cId="2171712199" sldId="339"/>
        </pc:sldMkLst>
        <pc:spChg chg="mod">
          <ac:chgData name="Peter Beaumont" userId="5a0f6606-b6ed-48ee-8cef-4af44fe324f1" providerId="ADAL" clId="{85EA94F2-25D8-48ED-A60D-129DF43FA37D}" dt="2026-09-09T21:17:26.476" v="478" actId="20577"/>
          <ac:spMkLst>
            <pc:docMk/>
            <pc:sldMk cId="2171712199" sldId="339"/>
            <ac:spMk id="13" creationId="{B30044DD-174C-2654-C742-8475FAD1CB00}"/>
          </ac:spMkLst>
        </pc:spChg>
      </pc:sldChg>
      <pc:sldChg chg="modSp mod">
        <pc:chgData name="Peter Beaumont" userId="5a0f6606-b6ed-48ee-8cef-4af44fe324f1" providerId="ADAL" clId="{85EA94F2-25D8-48ED-A60D-129DF43FA37D}" dt="2026-09-09T20:40:22.369" v="20" actId="1076"/>
        <pc:sldMkLst>
          <pc:docMk/>
          <pc:sldMk cId="839398753" sldId="341"/>
        </pc:sldMkLst>
        <pc:spChg chg="mod">
          <ac:chgData name="Peter Beaumont" userId="5a0f6606-b6ed-48ee-8cef-4af44fe324f1" providerId="ADAL" clId="{85EA94F2-25D8-48ED-A60D-129DF43FA37D}" dt="2026-09-09T20:40:22.369" v="20" actId="1076"/>
          <ac:spMkLst>
            <pc:docMk/>
            <pc:sldMk cId="839398753" sldId="341"/>
            <ac:spMk id="6" creationId="{7427E40A-830A-B6C0-379C-4BD4852250A9}"/>
          </ac:spMkLst>
        </pc:spChg>
      </pc:sldChg>
      <pc:sldChg chg="modSp mod">
        <pc:chgData name="Peter Beaumont" userId="5a0f6606-b6ed-48ee-8cef-4af44fe324f1" providerId="ADAL" clId="{85EA94F2-25D8-48ED-A60D-129DF43FA37D}" dt="2026-09-09T20:44:30.633" v="42" actId="20577"/>
        <pc:sldMkLst>
          <pc:docMk/>
          <pc:sldMk cId="3935670972" sldId="342"/>
        </pc:sldMkLst>
        <pc:spChg chg="mod">
          <ac:chgData name="Peter Beaumont" userId="5a0f6606-b6ed-48ee-8cef-4af44fe324f1" providerId="ADAL" clId="{85EA94F2-25D8-48ED-A60D-129DF43FA37D}" dt="2026-09-09T20:44:30.633" v="42" actId="20577"/>
          <ac:spMkLst>
            <pc:docMk/>
            <pc:sldMk cId="3935670972" sldId="342"/>
            <ac:spMk id="3" creationId="{578D3EC1-FA3A-C457-EC98-8B559C8126C7}"/>
          </ac:spMkLst>
        </pc:spChg>
      </pc:sldChg>
      <pc:sldChg chg="ord">
        <pc:chgData name="Peter Beaumont" userId="5a0f6606-b6ed-48ee-8cef-4af44fe324f1" providerId="ADAL" clId="{85EA94F2-25D8-48ED-A60D-129DF43FA37D}" dt="2026-09-09T20:50:01.260" v="51"/>
        <pc:sldMkLst>
          <pc:docMk/>
          <pc:sldMk cId="1116101118" sldId="343"/>
        </pc:sldMkLst>
      </pc:sldChg>
      <pc:sldChg chg="addSp delSp modSp mod">
        <pc:chgData name="Peter Beaumont" userId="5a0f6606-b6ed-48ee-8cef-4af44fe324f1" providerId="ADAL" clId="{85EA94F2-25D8-48ED-A60D-129DF43FA37D}" dt="2026-09-09T20:40:24.995" v="24" actId="478"/>
        <pc:sldMkLst>
          <pc:docMk/>
          <pc:sldMk cId="3006160204" sldId="345"/>
        </pc:sldMkLst>
        <pc:spChg chg="mod">
          <ac:chgData name="Peter Beaumont" userId="5a0f6606-b6ed-48ee-8cef-4af44fe324f1" providerId="ADAL" clId="{85EA94F2-25D8-48ED-A60D-129DF43FA37D}" dt="2026-09-09T20:40:24.253" v="23" actId="20577"/>
          <ac:spMkLst>
            <pc:docMk/>
            <pc:sldMk cId="3006160204" sldId="345"/>
            <ac:spMk id="2" creationId="{4835562C-5265-7E22-2B56-9CD5A83DE5AE}"/>
          </ac:spMkLst>
        </pc:spChg>
        <pc:picChg chg="add del">
          <ac:chgData name="Peter Beaumont" userId="5a0f6606-b6ed-48ee-8cef-4af44fe324f1" providerId="ADAL" clId="{85EA94F2-25D8-48ED-A60D-129DF43FA37D}" dt="2026-09-09T20:40:24.995" v="24" actId="478"/>
          <ac:picMkLst>
            <pc:docMk/>
            <pc:sldMk cId="3006160204" sldId="345"/>
            <ac:picMk id="6" creationId="{1D7D5A60-3FA8-873E-4511-8AEFCF2EEC87}"/>
          </ac:picMkLst>
        </pc:picChg>
      </pc:sldChg>
      <pc:sldChg chg="modSp mod">
        <pc:chgData name="Peter Beaumont" userId="5a0f6606-b6ed-48ee-8cef-4af44fe324f1" providerId="ADAL" clId="{85EA94F2-25D8-48ED-A60D-129DF43FA37D}" dt="2026-09-09T21:08:20.033" v="475" actId="20577"/>
        <pc:sldMkLst>
          <pc:docMk/>
          <pc:sldMk cId="2412195538" sldId="349"/>
        </pc:sldMkLst>
        <pc:spChg chg="mod">
          <ac:chgData name="Peter Beaumont" userId="5a0f6606-b6ed-48ee-8cef-4af44fe324f1" providerId="ADAL" clId="{85EA94F2-25D8-48ED-A60D-129DF43FA37D}" dt="2026-09-09T21:08:20.033" v="475" actId="20577"/>
          <ac:spMkLst>
            <pc:docMk/>
            <pc:sldMk cId="2412195538" sldId="349"/>
            <ac:spMk id="2" creationId="{AD351816-182D-AE1A-3036-43ADDA770D18}"/>
          </ac:spMkLst>
        </pc:spChg>
      </pc:sldChg>
      <pc:sldChg chg="add">
        <pc:chgData name="Peter Beaumont" userId="5a0f6606-b6ed-48ee-8cef-4af44fe324f1" providerId="ADAL" clId="{85EA94F2-25D8-48ED-A60D-129DF43FA37D}" dt="2026-09-09T21:01:47.115" v="325" actId="2890"/>
        <pc:sldMkLst>
          <pc:docMk/>
          <pc:sldMk cId="4190769645" sldId="3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F2341F-703C-4B84-AC70-86934BF352B0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2877D6-B0D7-4BE0-8D27-39DC3CDF6F1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410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39589-3E79-4C82-AA4A-FE78234FAA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0687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6049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4081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8503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399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981335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Graphic 12">
            <a:extLst>
              <a:ext uri="{FF2B5EF4-FFF2-40B4-BE49-F238E27FC236}">
                <a16:creationId xmlns:a16="http://schemas.microsoft.com/office/drawing/2014/main" id="{4C760B3D-4AB8-EEC4-7D7F-42FD5A1949B2}"/>
              </a:ext>
            </a:extLst>
          </p:cNvPr>
          <p:cNvSpPr/>
          <p:nvPr userDrawn="1"/>
        </p:nvSpPr>
        <p:spPr>
          <a:xfrm>
            <a:off x="10772266" y="3054359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8" name="Graphic 13">
            <a:extLst>
              <a:ext uri="{FF2B5EF4-FFF2-40B4-BE49-F238E27FC236}">
                <a16:creationId xmlns:a16="http://schemas.microsoft.com/office/drawing/2014/main" id="{434BEBFE-2344-931A-CFD5-6220AA7DD298}"/>
              </a:ext>
            </a:extLst>
          </p:cNvPr>
          <p:cNvSpPr/>
          <p:nvPr userDrawn="1"/>
        </p:nvSpPr>
        <p:spPr>
          <a:xfrm>
            <a:off x="10724364" y="2515838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9" name="Graphic 15">
            <a:extLst>
              <a:ext uri="{FF2B5EF4-FFF2-40B4-BE49-F238E27FC236}">
                <a16:creationId xmlns:a16="http://schemas.microsoft.com/office/drawing/2014/main" id="{067F634B-E023-0CFA-8110-61FABE9C3E70}"/>
              </a:ext>
            </a:extLst>
          </p:cNvPr>
          <p:cNvSpPr/>
          <p:nvPr userDrawn="1"/>
        </p:nvSpPr>
        <p:spPr>
          <a:xfrm>
            <a:off x="11024834" y="2787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0" name="Graphic 22">
            <a:extLst>
              <a:ext uri="{FF2B5EF4-FFF2-40B4-BE49-F238E27FC236}">
                <a16:creationId xmlns:a16="http://schemas.microsoft.com/office/drawing/2014/main" id="{8B4DA002-2D89-A7CE-F4AB-98D65D2246E1}"/>
              </a:ext>
            </a:extLst>
          </p:cNvPr>
          <p:cNvSpPr/>
          <p:nvPr userDrawn="1"/>
        </p:nvSpPr>
        <p:spPr>
          <a:xfrm>
            <a:off x="1261869" y="2633448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chemeClr val="bg1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1" name="Graphic 21">
            <a:extLst>
              <a:ext uri="{FF2B5EF4-FFF2-40B4-BE49-F238E27FC236}">
                <a16:creationId xmlns:a16="http://schemas.microsoft.com/office/drawing/2014/main" id="{7FCE2C4E-E3C3-27F1-83DD-C423B6A8AA37}"/>
              </a:ext>
            </a:extLst>
          </p:cNvPr>
          <p:cNvSpPr/>
          <p:nvPr userDrawn="1"/>
        </p:nvSpPr>
        <p:spPr>
          <a:xfrm>
            <a:off x="1064053" y="3083338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chemeClr val="bg1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2" name="Graphic 23">
            <a:extLst>
              <a:ext uri="{FF2B5EF4-FFF2-40B4-BE49-F238E27FC236}">
                <a16:creationId xmlns:a16="http://schemas.microsoft.com/office/drawing/2014/main" id="{08FEC724-2EBC-AC7E-7403-B570A37B7411}"/>
              </a:ext>
            </a:extLst>
          </p:cNvPr>
          <p:cNvSpPr/>
          <p:nvPr userDrawn="1"/>
        </p:nvSpPr>
        <p:spPr>
          <a:xfrm>
            <a:off x="1413405" y="3492870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chemeClr val="bg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97579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Graphic 15">
            <a:extLst>
              <a:ext uri="{FF2B5EF4-FFF2-40B4-BE49-F238E27FC236}">
                <a16:creationId xmlns:a16="http://schemas.microsoft.com/office/drawing/2014/main" id="{0A11FA65-0183-F632-13F2-586AED8A8E4D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9" name="Graphic 16">
            <a:extLst>
              <a:ext uri="{FF2B5EF4-FFF2-40B4-BE49-F238E27FC236}">
                <a16:creationId xmlns:a16="http://schemas.microsoft.com/office/drawing/2014/main" id="{A2182068-9235-08DD-5827-2BB712266E5F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0" name="Graphic 14">
            <a:extLst>
              <a:ext uri="{FF2B5EF4-FFF2-40B4-BE49-F238E27FC236}">
                <a16:creationId xmlns:a16="http://schemas.microsoft.com/office/drawing/2014/main" id="{BE280330-B6B0-2B97-6F46-5A0D83EEEF20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920830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accent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smtClean="0"/>
              <a:t>9/9/2026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Graphic 15">
            <a:extLst>
              <a:ext uri="{FF2B5EF4-FFF2-40B4-BE49-F238E27FC236}">
                <a16:creationId xmlns:a16="http://schemas.microsoft.com/office/drawing/2014/main" id="{DA3416CA-EC4A-CF27-DCD1-16DE5E8537B2}"/>
              </a:ext>
            </a:extLst>
          </p:cNvPr>
          <p:cNvSpPr/>
          <p:nvPr userDrawn="1"/>
        </p:nvSpPr>
        <p:spPr>
          <a:xfrm>
            <a:off x="10508317" y="49220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1" name="Graphic 16">
            <a:extLst>
              <a:ext uri="{FF2B5EF4-FFF2-40B4-BE49-F238E27FC236}">
                <a16:creationId xmlns:a16="http://schemas.microsoft.com/office/drawing/2014/main" id="{8DF7472E-6F40-013E-E7A1-BBA8F45A8792}"/>
              </a:ext>
            </a:extLst>
          </p:cNvPr>
          <p:cNvSpPr/>
          <p:nvPr userDrawn="1"/>
        </p:nvSpPr>
        <p:spPr>
          <a:xfrm>
            <a:off x="11477944" y="1055581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2" name="Graphic 14">
            <a:extLst>
              <a:ext uri="{FF2B5EF4-FFF2-40B4-BE49-F238E27FC236}">
                <a16:creationId xmlns:a16="http://schemas.microsoft.com/office/drawing/2014/main" id="{0DC664B8-6939-B005-A944-0828769F2964}"/>
              </a:ext>
            </a:extLst>
          </p:cNvPr>
          <p:cNvSpPr/>
          <p:nvPr userDrawn="1"/>
        </p:nvSpPr>
        <p:spPr>
          <a:xfrm>
            <a:off x="11241555" y="44663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626147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688904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570733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76781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3187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20000"/>
              <a:lumOff val="8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06709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890075043"/>
      </p:ext>
    </p:extLst>
  </p:cSld>
  <p:clrMapOvr>
    <a:masterClrMapping/>
  </p:clrMapOvr>
  <p:hf hdr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en-GB" noProof="0"/>
              <a:t>9/3/20XX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8DA9DAA-006C-4F4B-980E-E3DF019B24E2}" type="slidenum">
              <a:rPr lang="en-GB" noProof="0" smtClean="0"/>
              <a:t>‹#›</a:t>
            </a:fld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354546888"/>
      </p:ext>
    </p:extLst>
  </p:cSld>
  <p:clrMapOvr>
    <a:masterClrMapping/>
  </p:clrMapOvr>
  <p:hf hdr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34120D15-E48C-4FBE-BB95-24DB36D9F45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66432" y="2530058"/>
            <a:ext cx="3707972" cy="3707971"/>
          </a:xfrm>
          <a:custGeom>
            <a:avLst/>
            <a:gdLst>
              <a:gd name="connsiteX0" fmla="*/ 1853986 w 3707972"/>
              <a:gd name="connsiteY0" fmla="*/ 0 h 3707971"/>
              <a:gd name="connsiteX1" fmla="*/ 3707972 w 3707972"/>
              <a:gd name="connsiteY1" fmla="*/ 1853986 h 3707971"/>
              <a:gd name="connsiteX2" fmla="*/ 2043545 w 3707972"/>
              <a:gd name="connsiteY2" fmla="*/ 3698400 h 3707971"/>
              <a:gd name="connsiteX3" fmla="*/ 1854006 w 3707972"/>
              <a:gd name="connsiteY3" fmla="*/ 3707971 h 3707971"/>
              <a:gd name="connsiteX4" fmla="*/ 1853966 w 3707972"/>
              <a:gd name="connsiteY4" fmla="*/ 3707971 h 3707971"/>
              <a:gd name="connsiteX5" fmla="*/ 1664427 w 3707972"/>
              <a:gd name="connsiteY5" fmla="*/ 3698400 h 3707971"/>
              <a:gd name="connsiteX6" fmla="*/ 0 w 3707972"/>
              <a:gd name="connsiteY6" fmla="*/ 1853986 h 3707971"/>
              <a:gd name="connsiteX7" fmla="*/ 1853986 w 3707972"/>
              <a:gd name="connsiteY7" fmla="*/ 0 h 37079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07972" h="3707971">
                <a:moveTo>
                  <a:pt x="1853986" y="0"/>
                </a:moveTo>
                <a:cubicBezTo>
                  <a:pt x="2877914" y="0"/>
                  <a:pt x="3707972" y="830058"/>
                  <a:pt x="3707972" y="1853986"/>
                </a:cubicBezTo>
                <a:cubicBezTo>
                  <a:pt x="3707972" y="2813919"/>
                  <a:pt x="2978429" y="3603458"/>
                  <a:pt x="2043545" y="3698400"/>
                </a:cubicBezTo>
                <a:lnTo>
                  <a:pt x="1854006" y="3707971"/>
                </a:lnTo>
                <a:lnTo>
                  <a:pt x="1853966" y="3707971"/>
                </a:lnTo>
                <a:lnTo>
                  <a:pt x="1664427" y="3698400"/>
                </a:lnTo>
                <a:cubicBezTo>
                  <a:pt x="729543" y="3603458"/>
                  <a:pt x="0" y="2813919"/>
                  <a:pt x="0" y="1853986"/>
                </a:cubicBezTo>
                <a:cubicBezTo>
                  <a:pt x="0" y="830058"/>
                  <a:pt x="830058" y="0"/>
                  <a:pt x="1853986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6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2936" y="585216"/>
            <a:ext cx="5833872" cy="2276856"/>
          </a:xfrm>
        </p:spPr>
        <p:txBody>
          <a:bodyPr rtlCol="0" anchor="b"/>
          <a:lstStyle>
            <a:lvl1pPr algn="r">
              <a:defRPr sz="6000" b="1" cap="all" spc="4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02936" y="3127248"/>
            <a:ext cx="5833872" cy="3118104"/>
          </a:xfrm>
        </p:spPr>
        <p:txBody>
          <a:bodyPr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  <p:sp>
        <p:nvSpPr>
          <p:cNvPr id="11" name="Graphic 12">
            <a:extLst>
              <a:ext uri="{FF2B5EF4-FFF2-40B4-BE49-F238E27FC236}">
                <a16:creationId xmlns:a16="http://schemas.microsoft.com/office/drawing/2014/main" id="{EA1B6985-3E5A-40F4-9268-D4AB3BBF8C91}"/>
              </a:ext>
            </a:extLst>
          </p:cNvPr>
          <p:cNvSpPr/>
          <p:nvPr userDrawn="1"/>
        </p:nvSpPr>
        <p:spPr>
          <a:xfrm>
            <a:off x="4745394" y="2760277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3" name="Graphic 13">
            <a:extLst>
              <a:ext uri="{FF2B5EF4-FFF2-40B4-BE49-F238E27FC236}">
                <a16:creationId xmlns:a16="http://schemas.microsoft.com/office/drawing/2014/main" id="{338BC906-9D03-4280-85E8-21A81BC21D73}"/>
              </a:ext>
            </a:extLst>
          </p:cNvPr>
          <p:cNvSpPr/>
          <p:nvPr userDrawn="1"/>
        </p:nvSpPr>
        <p:spPr>
          <a:xfrm>
            <a:off x="4386614" y="253098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C5C06D53-C9F6-47E8-BFE1-B8193A1AED8B}"/>
              </a:ext>
            </a:extLst>
          </p:cNvPr>
          <p:cNvSpPr/>
          <p:nvPr userDrawn="1"/>
        </p:nvSpPr>
        <p:spPr>
          <a:xfrm>
            <a:off x="1669987" y="603157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5777877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62FC6D8-DD87-4B93-8491-43C84EE63FE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51965" y="1665520"/>
            <a:ext cx="4266960" cy="4266968"/>
          </a:xfrm>
          <a:custGeom>
            <a:avLst/>
            <a:gdLst>
              <a:gd name="connsiteX0" fmla="*/ 2133823 w 4266960"/>
              <a:gd name="connsiteY0" fmla="*/ 0 h 4266968"/>
              <a:gd name="connsiteX1" fmla="*/ 4256628 w 4266960"/>
              <a:gd name="connsiteY1" fmla="*/ 1915652 h 4266968"/>
              <a:gd name="connsiteX2" fmla="*/ 4266960 w 4266960"/>
              <a:gd name="connsiteY2" fmla="*/ 2120258 h 4266968"/>
              <a:gd name="connsiteX3" fmla="*/ 4266960 w 4266960"/>
              <a:gd name="connsiteY3" fmla="*/ 2147389 h 4266968"/>
              <a:gd name="connsiteX4" fmla="*/ 4256628 w 4266960"/>
              <a:gd name="connsiteY4" fmla="*/ 2351994 h 4266968"/>
              <a:gd name="connsiteX5" fmla="*/ 2351994 w 4266960"/>
              <a:gd name="connsiteY5" fmla="*/ 4256629 h 4266968"/>
              <a:gd name="connsiteX6" fmla="*/ 2147230 w 4266960"/>
              <a:gd name="connsiteY6" fmla="*/ 4266968 h 4266968"/>
              <a:gd name="connsiteX7" fmla="*/ 2120416 w 4266960"/>
              <a:gd name="connsiteY7" fmla="*/ 4266968 h 4266968"/>
              <a:gd name="connsiteX8" fmla="*/ 1915652 w 4266960"/>
              <a:gd name="connsiteY8" fmla="*/ 4256629 h 4266968"/>
              <a:gd name="connsiteX9" fmla="*/ 0 w 4266960"/>
              <a:gd name="connsiteY9" fmla="*/ 2133823 h 4266968"/>
              <a:gd name="connsiteX10" fmla="*/ 2133823 w 4266960"/>
              <a:gd name="connsiteY10" fmla="*/ 0 h 4266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266960" h="4266968">
                <a:moveTo>
                  <a:pt x="2133823" y="0"/>
                </a:moveTo>
                <a:cubicBezTo>
                  <a:pt x="3238644" y="0"/>
                  <a:pt x="4147355" y="839660"/>
                  <a:pt x="4256628" y="1915652"/>
                </a:cubicBezTo>
                <a:lnTo>
                  <a:pt x="4266960" y="2120258"/>
                </a:lnTo>
                <a:lnTo>
                  <a:pt x="4266960" y="2147389"/>
                </a:lnTo>
                <a:lnTo>
                  <a:pt x="4256628" y="2351994"/>
                </a:lnTo>
                <a:cubicBezTo>
                  <a:pt x="4154640" y="3356254"/>
                  <a:pt x="3356253" y="4154640"/>
                  <a:pt x="2351994" y="4256629"/>
                </a:cubicBezTo>
                <a:lnTo>
                  <a:pt x="2147230" y="4266968"/>
                </a:lnTo>
                <a:lnTo>
                  <a:pt x="2120416" y="4266968"/>
                </a:lnTo>
                <a:lnTo>
                  <a:pt x="1915652" y="4256629"/>
                </a:lnTo>
                <a:cubicBezTo>
                  <a:pt x="839660" y="4147356"/>
                  <a:pt x="0" y="3238645"/>
                  <a:pt x="0" y="2133823"/>
                </a:cubicBezTo>
                <a:cubicBezTo>
                  <a:pt x="0" y="955346"/>
                  <a:pt x="955346" y="0"/>
                  <a:pt x="2133823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/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335024"/>
            <a:ext cx="6190488" cy="1179576"/>
          </a:xfrm>
        </p:spPr>
        <p:txBody>
          <a:bodyPr lIns="91440" tIns="45720" rIns="91440" bIns="45720" rtlCol="0" anchor="b"/>
          <a:lstStyle>
            <a:lvl1pPr>
              <a:defRPr sz="540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392" y="2825496"/>
            <a:ext cx="6190488" cy="3346704"/>
          </a:xfrm>
        </p:spPr>
        <p:txBody>
          <a:bodyPr rtlCol="0"/>
          <a:lstStyle>
            <a:lvl1pPr marL="0" indent="0">
              <a:lnSpc>
                <a:spcPct val="110000"/>
              </a:lnSpc>
              <a:buNone/>
              <a:defRPr sz="2000"/>
            </a:lvl1pPr>
            <a:lvl2pPr marL="228600">
              <a:defRPr sz="1800"/>
            </a:lvl2pPr>
            <a:lvl3pPr marL="457200">
              <a:defRPr sz="1600"/>
            </a:lvl3pPr>
            <a:lvl4pPr marL="685800">
              <a:defRPr sz="1400"/>
            </a:lvl4pPr>
            <a:lvl5pPr>
              <a:defRPr sz="1400"/>
            </a:lvl5pPr>
          </a:lstStyle>
          <a:p>
            <a:pPr lvl="0" rtl="0"/>
            <a:r>
              <a:rPr lang="en-US" noProof="0"/>
              <a:t>Click to edit Master text styles</a:t>
            </a:r>
          </a:p>
          <a:p>
            <a:pPr lvl="1" rtl="0"/>
            <a:r>
              <a:rPr lang="en-US" noProof="0"/>
              <a:t>Second level</a:t>
            </a:r>
          </a:p>
          <a:p>
            <a:pPr lvl="2" rtl="0"/>
            <a:r>
              <a:rPr lang="en-US" noProof="0"/>
              <a:t>Third level</a:t>
            </a:r>
          </a:p>
          <a:p>
            <a:pPr lvl="3" rtl="0"/>
            <a:r>
              <a:rPr lang="en-US" noProof="0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64424" y="621792"/>
            <a:ext cx="4114800" cy="365125"/>
          </a:xfrm>
        </p:spPr>
        <p:txBody>
          <a:bodyPr rtlCol="0"/>
          <a:lstStyle>
            <a:lvl1pPr>
              <a:defRPr baseline="0"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A8B3D0E-ED3F-46FA-AE79-5FEFDE9168E3}"/>
              </a:ext>
            </a:extLst>
          </p:cNvPr>
          <p:cNvCxnSpPr>
            <a:cxnSpLocks/>
          </p:cNvCxnSpPr>
          <p:nvPr userDrawn="1"/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raphic 10">
            <a:extLst>
              <a:ext uri="{FF2B5EF4-FFF2-40B4-BE49-F238E27FC236}">
                <a16:creationId xmlns:a16="http://schemas.microsoft.com/office/drawing/2014/main" id="{AAD06B87-D9B2-4F94-B734-A8F039A2033F}"/>
              </a:ext>
            </a:extLst>
          </p:cNvPr>
          <p:cNvSpPr/>
          <p:nvPr userDrawn="1"/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9" name="Graphic 11">
            <a:extLst>
              <a:ext uri="{FF2B5EF4-FFF2-40B4-BE49-F238E27FC236}">
                <a16:creationId xmlns:a16="http://schemas.microsoft.com/office/drawing/2014/main" id="{BB13A13C-36EA-4B13-9175-C5FE95B34D33}"/>
              </a:ext>
            </a:extLst>
          </p:cNvPr>
          <p:cNvSpPr/>
          <p:nvPr userDrawn="1"/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8457544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91656" y="841248"/>
            <a:ext cx="4434840" cy="3236976"/>
          </a:xfrm>
        </p:spPr>
        <p:txBody>
          <a:bodyPr rtlCol="0" anchor="b"/>
          <a:lstStyle>
            <a:lvl1pPr algn="l">
              <a:lnSpc>
                <a:spcPct val="110000"/>
              </a:lnSpc>
              <a:spcBef>
                <a:spcPts val="1000"/>
              </a:spcBef>
              <a:defRPr sz="3600" b="0" i="0" cap="none" baseline="0"/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5" y="4498848"/>
            <a:ext cx="4434835" cy="510474"/>
          </a:xfrm>
        </p:spPr>
        <p:txBody>
          <a:bodyPr rtlCol="0"/>
          <a:lstStyle>
            <a:lvl1pPr marL="0" indent="0" algn="l">
              <a:lnSpc>
                <a:spcPct val="110000"/>
              </a:lnSpc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01752"/>
            <a:ext cx="5221224" cy="6263640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5831544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91656" y="804672"/>
            <a:ext cx="4434840" cy="886968"/>
          </a:xfrm>
        </p:spPr>
        <p:txBody>
          <a:bodyPr rtlCol="0" anchor="b"/>
          <a:lstStyle>
            <a:lvl1pPr algn="l">
              <a:defRPr sz="5400" b="0" i="0" cap="none" baseline="0"/>
            </a:lvl1pPr>
          </a:lstStyle>
          <a:p>
            <a:pPr rtl="0"/>
            <a:r>
              <a:rPr lang="en-GB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91654" y="1801368"/>
            <a:ext cx="4434840" cy="4754880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en-US" noProof="0"/>
              <a:t>Click to edit Master subtitle style</a:t>
            </a:r>
            <a:endParaRPr lang="en-GB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9811512" y="1591056"/>
            <a:ext cx="3547872" cy="365125"/>
          </a:xfrm>
        </p:spPr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pPr/>
              <a:t>‹#›</a:t>
            </a:fld>
            <a:endParaRPr lang="en-GB" noProof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939C974-0ED4-4915-BBF7-1FB00C18AD45}"/>
              </a:ext>
            </a:extLst>
          </p:cNvPr>
          <p:cNvCxnSpPr>
            <a:cxnSpLocks/>
          </p:cNvCxnSpPr>
          <p:nvPr userDrawn="1"/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515930B2-E36D-4D05-A6B3-CA1BF61D50CC}"/>
              </a:ext>
            </a:extLst>
          </p:cNvPr>
          <p:cNvSpPr/>
          <p:nvPr userDrawn="1"/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 noProof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9CEC7E0F-60E8-418B-978D-C607C82E97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83464" y="3108960"/>
            <a:ext cx="5221224" cy="3447288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146D6C1-343E-4F97-A565-55BBB15F4C7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83464" y="301752"/>
            <a:ext cx="2459736" cy="2505456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11" name="Picture Placeholder 12">
            <a:extLst>
              <a:ext uri="{FF2B5EF4-FFF2-40B4-BE49-F238E27FC236}">
                <a16:creationId xmlns:a16="http://schemas.microsoft.com/office/drawing/2014/main" id="{BA123E2D-4554-47D5-B0EC-0C47EDB4162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044952" y="301752"/>
            <a:ext cx="2459736" cy="2505456"/>
          </a:xfrm>
        </p:spPr>
        <p:txBody>
          <a:bodyPr rtlCol="0" anchor="ctr"/>
          <a:lstStyle>
            <a:lvl1pPr algn="ctr">
              <a:buNone/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643484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gradFill>
          <a:gsLst>
            <a:gs pos="100000">
              <a:schemeClr val="accent4"/>
            </a:gs>
            <a:gs pos="0">
              <a:schemeClr val="accent2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186EA6A-5CD5-4DF7-9C8A-EDFAF28A80D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777111" y="407499"/>
            <a:ext cx="1952279" cy="1952279"/>
          </a:xfrm>
          <a:custGeom>
            <a:avLst/>
            <a:gdLst>
              <a:gd name="connsiteX0" fmla="*/ 976140 w 1952279"/>
              <a:gd name="connsiteY0" fmla="*/ 0 h 1952279"/>
              <a:gd name="connsiteX1" fmla="*/ 1952279 w 1952279"/>
              <a:gd name="connsiteY1" fmla="*/ 976140 h 1952279"/>
              <a:gd name="connsiteX2" fmla="*/ 976140 w 1952279"/>
              <a:gd name="connsiteY2" fmla="*/ 1952279 h 1952279"/>
              <a:gd name="connsiteX3" fmla="*/ 0 w 1952279"/>
              <a:gd name="connsiteY3" fmla="*/ 976140 h 1952279"/>
              <a:gd name="connsiteX4" fmla="*/ 976140 w 1952279"/>
              <a:gd name="connsiteY4" fmla="*/ 0 h 1952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52279" h="1952279">
                <a:moveTo>
                  <a:pt x="976140" y="0"/>
                </a:moveTo>
                <a:cubicBezTo>
                  <a:pt x="1515247" y="0"/>
                  <a:pt x="1952279" y="437033"/>
                  <a:pt x="1952279" y="976140"/>
                </a:cubicBezTo>
                <a:cubicBezTo>
                  <a:pt x="1952279" y="1515246"/>
                  <a:pt x="1515247" y="1952279"/>
                  <a:pt x="976140" y="1952279"/>
                </a:cubicBezTo>
                <a:cubicBezTo>
                  <a:pt x="437033" y="1952279"/>
                  <a:pt x="0" y="1515246"/>
                  <a:pt x="0" y="976140"/>
                </a:cubicBezTo>
                <a:cubicBezTo>
                  <a:pt x="0" y="437033"/>
                  <a:pt x="437033" y="0"/>
                  <a:pt x="976140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83D5117F-F235-498D-99A5-9DE2D665576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528345" y="1972581"/>
            <a:ext cx="2290065" cy="2273502"/>
          </a:xfrm>
          <a:custGeom>
            <a:avLst/>
            <a:gdLst>
              <a:gd name="connsiteX0" fmla="*/ 1145032 w 2290065"/>
              <a:gd name="connsiteY0" fmla="*/ 0 h 2273502"/>
              <a:gd name="connsiteX1" fmla="*/ 2290065 w 2290065"/>
              <a:gd name="connsiteY1" fmla="*/ 1145033 h 2273502"/>
              <a:gd name="connsiteX2" fmla="*/ 1375797 w 2290065"/>
              <a:gd name="connsiteY2" fmla="*/ 2266803 h 2273502"/>
              <a:gd name="connsiteX3" fmla="*/ 1331903 w 2290065"/>
              <a:gd name="connsiteY3" fmla="*/ 2273502 h 2273502"/>
              <a:gd name="connsiteX4" fmla="*/ 958162 w 2290065"/>
              <a:gd name="connsiteY4" fmla="*/ 2273502 h 2273502"/>
              <a:gd name="connsiteX5" fmla="*/ 914268 w 2290065"/>
              <a:gd name="connsiteY5" fmla="*/ 2266803 h 2273502"/>
              <a:gd name="connsiteX6" fmla="*/ 5911 w 2290065"/>
              <a:gd name="connsiteY6" fmla="*/ 1262106 h 2273502"/>
              <a:gd name="connsiteX7" fmla="*/ 0 w 2290065"/>
              <a:gd name="connsiteY7" fmla="*/ 1145053 h 2273502"/>
              <a:gd name="connsiteX8" fmla="*/ 0 w 2290065"/>
              <a:gd name="connsiteY8" fmla="*/ 1145014 h 2273502"/>
              <a:gd name="connsiteX9" fmla="*/ 5911 w 2290065"/>
              <a:gd name="connsiteY9" fmla="*/ 1027960 h 2273502"/>
              <a:gd name="connsiteX10" fmla="*/ 1145032 w 2290065"/>
              <a:gd name="connsiteY10" fmla="*/ 0 h 227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290065" h="2273502">
                <a:moveTo>
                  <a:pt x="1145032" y="0"/>
                </a:moveTo>
                <a:cubicBezTo>
                  <a:pt x="1777417" y="0"/>
                  <a:pt x="2290065" y="512649"/>
                  <a:pt x="2290065" y="1145033"/>
                </a:cubicBezTo>
                <a:cubicBezTo>
                  <a:pt x="2290065" y="1698370"/>
                  <a:pt x="1897569" y="2160033"/>
                  <a:pt x="1375797" y="2266803"/>
                </a:cubicBezTo>
                <a:lnTo>
                  <a:pt x="1331903" y="2273502"/>
                </a:lnTo>
                <a:lnTo>
                  <a:pt x="958162" y="2273502"/>
                </a:lnTo>
                <a:lnTo>
                  <a:pt x="914268" y="2266803"/>
                </a:lnTo>
                <a:cubicBezTo>
                  <a:pt x="429765" y="2167660"/>
                  <a:pt x="56730" y="1762511"/>
                  <a:pt x="5911" y="1262106"/>
                </a:cubicBezTo>
                <a:lnTo>
                  <a:pt x="0" y="1145053"/>
                </a:lnTo>
                <a:lnTo>
                  <a:pt x="0" y="1145014"/>
                </a:lnTo>
                <a:lnTo>
                  <a:pt x="5911" y="1027960"/>
                </a:lnTo>
                <a:cubicBezTo>
                  <a:pt x="64548" y="450571"/>
                  <a:pt x="552172" y="0"/>
                  <a:pt x="1145032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E1E0A794-F1D3-4628-B5B1-9D48AB34C3D4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79539" y="4386312"/>
            <a:ext cx="3119293" cy="2462810"/>
          </a:xfrm>
          <a:custGeom>
            <a:avLst/>
            <a:gdLst>
              <a:gd name="connsiteX0" fmla="*/ 1559647 w 3119293"/>
              <a:gd name="connsiteY0" fmla="*/ 0 h 2462810"/>
              <a:gd name="connsiteX1" fmla="*/ 3119293 w 3119293"/>
              <a:gd name="connsiteY1" fmla="*/ 1559647 h 2462810"/>
              <a:gd name="connsiteX2" fmla="*/ 2852930 w 3119293"/>
              <a:gd name="connsiteY2" fmla="*/ 2431660 h 2462810"/>
              <a:gd name="connsiteX3" fmla="*/ 2829636 w 3119293"/>
              <a:gd name="connsiteY3" fmla="*/ 2462810 h 2462810"/>
              <a:gd name="connsiteX4" fmla="*/ 289658 w 3119293"/>
              <a:gd name="connsiteY4" fmla="*/ 2462810 h 2462810"/>
              <a:gd name="connsiteX5" fmla="*/ 266363 w 3119293"/>
              <a:gd name="connsiteY5" fmla="*/ 2431660 h 2462810"/>
              <a:gd name="connsiteX6" fmla="*/ 0 w 3119293"/>
              <a:gd name="connsiteY6" fmla="*/ 1559647 h 2462810"/>
              <a:gd name="connsiteX7" fmla="*/ 1559647 w 3119293"/>
              <a:gd name="connsiteY7" fmla="*/ 0 h 2462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19293" h="2462810">
                <a:moveTo>
                  <a:pt x="1559647" y="0"/>
                </a:moveTo>
                <a:cubicBezTo>
                  <a:pt x="2421016" y="0"/>
                  <a:pt x="3119293" y="698278"/>
                  <a:pt x="3119293" y="1559647"/>
                </a:cubicBezTo>
                <a:cubicBezTo>
                  <a:pt x="3119293" y="1882660"/>
                  <a:pt x="3021098" y="2182739"/>
                  <a:pt x="2852930" y="2431660"/>
                </a:cubicBezTo>
                <a:lnTo>
                  <a:pt x="2829636" y="2462810"/>
                </a:lnTo>
                <a:lnTo>
                  <a:pt x="289658" y="2462810"/>
                </a:lnTo>
                <a:lnTo>
                  <a:pt x="266363" y="2431660"/>
                </a:lnTo>
                <a:cubicBezTo>
                  <a:pt x="98195" y="2182739"/>
                  <a:pt x="0" y="1882660"/>
                  <a:pt x="0" y="1559647"/>
                </a:cubicBezTo>
                <a:cubicBezTo>
                  <a:pt x="0" y="698278"/>
                  <a:pt x="698278" y="0"/>
                  <a:pt x="1559647" y="0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B8D3F45B-B631-47D3-A33C-71CEC2B360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1092905" y="4018982"/>
            <a:ext cx="3854161" cy="2839018"/>
          </a:xfrm>
          <a:custGeom>
            <a:avLst/>
            <a:gdLst>
              <a:gd name="connsiteX0" fmla="*/ 1927061 w 3854161"/>
              <a:gd name="connsiteY0" fmla="*/ 0 h 2839018"/>
              <a:gd name="connsiteX1" fmla="*/ 1927101 w 3854161"/>
              <a:gd name="connsiteY1" fmla="*/ 0 h 2839018"/>
              <a:gd name="connsiteX2" fmla="*/ 2124114 w 3854161"/>
              <a:gd name="connsiteY2" fmla="*/ 9948 h 2839018"/>
              <a:gd name="connsiteX3" fmla="*/ 3854161 w 3854161"/>
              <a:gd name="connsiteY3" fmla="*/ 1927080 h 2839018"/>
              <a:gd name="connsiteX4" fmla="*/ 3702722 w 3854161"/>
              <a:gd name="connsiteY4" fmla="*/ 2677187 h 2839018"/>
              <a:gd name="connsiteX5" fmla="*/ 3624763 w 3854161"/>
              <a:gd name="connsiteY5" fmla="*/ 2839018 h 2839018"/>
              <a:gd name="connsiteX6" fmla="*/ 229398 w 3854161"/>
              <a:gd name="connsiteY6" fmla="*/ 2839018 h 2839018"/>
              <a:gd name="connsiteX7" fmla="*/ 151440 w 3854161"/>
              <a:gd name="connsiteY7" fmla="*/ 2677187 h 2839018"/>
              <a:gd name="connsiteX8" fmla="*/ 0 w 3854161"/>
              <a:gd name="connsiteY8" fmla="*/ 1927080 h 2839018"/>
              <a:gd name="connsiteX9" fmla="*/ 1730048 w 3854161"/>
              <a:gd name="connsiteY9" fmla="*/ 9948 h 28390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854161" h="2839018">
                <a:moveTo>
                  <a:pt x="1927061" y="0"/>
                </a:moveTo>
                <a:lnTo>
                  <a:pt x="1927101" y="0"/>
                </a:lnTo>
                <a:lnTo>
                  <a:pt x="2124114" y="9948"/>
                </a:lnTo>
                <a:cubicBezTo>
                  <a:pt x="3095856" y="108634"/>
                  <a:pt x="3854161" y="929301"/>
                  <a:pt x="3854161" y="1927080"/>
                </a:cubicBezTo>
                <a:cubicBezTo>
                  <a:pt x="3854161" y="2193154"/>
                  <a:pt x="3800237" y="2446634"/>
                  <a:pt x="3702722" y="2677187"/>
                </a:cubicBezTo>
                <a:lnTo>
                  <a:pt x="3624763" y="2839018"/>
                </a:lnTo>
                <a:lnTo>
                  <a:pt x="229398" y="2839018"/>
                </a:lnTo>
                <a:lnTo>
                  <a:pt x="151440" y="2677187"/>
                </a:lnTo>
                <a:cubicBezTo>
                  <a:pt x="53924" y="2446634"/>
                  <a:pt x="0" y="2193154"/>
                  <a:pt x="0" y="1927080"/>
                </a:cubicBezTo>
                <a:cubicBezTo>
                  <a:pt x="0" y="929301"/>
                  <a:pt x="758305" y="108634"/>
                  <a:pt x="1730048" y="9948"/>
                </a:cubicBez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720" y="585216"/>
            <a:ext cx="5276088" cy="2276856"/>
          </a:xfrm>
        </p:spPr>
        <p:txBody>
          <a:bodyPr rtlCol="0" anchor="b"/>
          <a:lstStyle>
            <a:lvl1pPr algn="r">
              <a:defRPr sz="4800" b="1" cap="all" spc="400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en-US" noProof="0"/>
              <a:t>Click to edit Master title style</a:t>
            </a:r>
            <a:endParaRPr lang="en-GB" noProof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58368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16200000">
            <a:off x="-548640" y="1938528"/>
            <a:ext cx="278892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en-GB" noProof="0"/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201168"/>
            <a:ext cx="2743200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D8DA9DAA-006C-4F4B-980E-E3DF019B24E2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8" name="Graphic 32">
            <a:extLst>
              <a:ext uri="{FF2B5EF4-FFF2-40B4-BE49-F238E27FC236}">
                <a16:creationId xmlns:a16="http://schemas.microsoft.com/office/drawing/2014/main" id="{846CD0EA-B0AA-4845-81A5-4ADD7C58B12F}"/>
              </a:ext>
            </a:extLst>
          </p:cNvPr>
          <p:cNvSpPr/>
          <p:nvPr userDrawn="1"/>
        </p:nvSpPr>
        <p:spPr>
          <a:xfrm>
            <a:off x="1472366" y="1859534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bg1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0" name="Graphic 33">
            <a:extLst>
              <a:ext uri="{FF2B5EF4-FFF2-40B4-BE49-F238E27FC236}">
                <a16:creationId xmlns:a16="http://schemas.microsoft.com/office/drawing/2014/main" id="{0E97A0CB-7CB1-47F0-BD48-EEECBAC39CD2}"/>
              </a:ext>
            </a:extLst>
          </p:cNvPr>
          <p:cNvSpPr/>
          <p:nvPr userDrawn="1"/>
        </p:nvSpPr>
        <p:spPr>
          <a:xfrm>
            <a:off x="2014523" y="3146867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bg1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sp>
        <p:nvSpPr>
          <p:cNvPr id="12" name="Graphic 31">
            <a:extLst>
              <a:ext uri="{FF2B5EF4-FFF2-40B4-BE49-F238E27FC236}">
                <a16:creationId xmlns:a16="http://schemas.microsoft.com/office/drawing/2014/main" id="{477816C9-06CB-4BC5-B26B-6A2877BD941A}"/>
              </a:ext>
            </a:extLst>
          </p:cNvPr>
          <p:cNvSpPr/>
          <p:nvPr userDrawn="1"/>
        </p:nvSpPr>
        <p:spPr>
          <a:xfrm>
            <a:off x="5404920" y="4508295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bg1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GB" noProof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13AE7F8D-AE68-4A83-BAB5-3A97D473CE3C}"/>
              </a:ext>
            </a:extLst>
          </p:cNvPr>
          <p:cNvCxnSpPr>
            <a:cxnSpLocks/>
          </p:cNvCxnSpPr>
          <p:nvPr userDrawn="1"/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chemeClr val="bg1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A928810C-E773-43AE-A2A1-4073955CC8D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760720" y="3127248"/>
            <a:ext cx="5276088" cy="1124712"/>
          </a:xfrm>
        </p:spPr>
        <p:txBody>
          <a:bodyPr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04766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633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3616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103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509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318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1370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34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D93E32-8D6A-480F-9B2C-C851FABB1F1E}" type="datetimeFigureOut">
              <a:rPr lang="en-GB" smtClean="0"/>
              <a:t>09/09/2026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E4A2B-4EAD-43B2-96E1-21004BDE782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0813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9/9/2026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tx1">
                    <a:alpha val="20000"/>
                  </a:schemeClr>
                </a:solidFill>
                <a:latin typeface="+mj-lt"/>
              </a:defRPr>
            </a:lvl1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947982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admin@digswell.herts.sch.uk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6222" y="677594"/>
            <a:ext cx="10619552" cy="1357581"/>
          </a:xfrm>
        </p:spPr>
        <p:txBody>
          <a:bodyPr>
            <a:noAutofit/>
          </a:bodyPr>
          <a:lstStyle/>
          <a:p>
            <a:br>
              <a:rPr lang="en-GB" sz="9600" dirty="0">
                <a:latin typeface="AR CENA" panose="02000000000000000000" pitchFamily="2" charset="0"/>
              </a:rPr>
            </a:br>
            <a:br>
              <a:rPr lang="en-GB" sz="9600" dirty="0">
                <a:latin typeface="AR CENA" panose="02000000000000000000" pitchFamily="2" charset="0"/>
              </a:rPr>
            </a:br>
            <a:br>
              <a:rPr lang="en-GB" sz="9600" dirty="0">
                <a:latin typeface="AR CENA" panose="02000000000000000000" pitchFamily="2" charset="0"/>
              </a:rPr>
            </a:br>
            <a:br>
              <a:rPr lang="en-GB" sz="8000" dirty="0">
                <a:latin typeface="AR CENA" panose="02000000000000000000" pitchFamily="2" charset="0"/>
              </a:rPr>
            </a:br>
            <a:r>
              <a:rPr lang="en-GB" sz="6600" dirty="0">
                <a:latin typeface="Comic Sans MS" panose="030F0702030302020204" pitchFamily="66" charset="0"/>
              </a:rPr>
              <a:t>Welcome to </a:t>
            </a:r>
            <a:br>
              <a:rPr lang="en-GB" sz="6600" dirty="0">
                <a:latin typeface="Comic Sans MS" panose="030F0702030302020204" pitchFamily="66" charset="0"/>
              </a:rPr>
            </a:br>
            <a:r>
              <a:rPr lang="en-GB" sz="6600" dirty="0">
                <a:latin typeface="Comic Sans MS" panose="030F0702030302020204" pitchFamily="66" charset="0"/>
              </a:rPr>
              <a:t>Year 3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163" y="5461783"/>
            <a:ext cx="11925837" cy="1229237"/>
          </a:xfrm>
        </p:spPr>
        <p:txBody>
          <a:bodyPr>
            <a:normAutofit/>
          </a:bodyPr>
          <a:lstStyle/>
          <a:p>
            <a:r>
              <a:rPr lang="en-GB" sz="3200" i="1" u="sng" dirty="0">
                <a:latin typeface="AR CENA" panose="02000000000000000000" pitchFamily="2" charset="0"/>
              </a:rPr>
              <a:t>High Expectations for All</a:t>
            </a:r>
          </a:p>
          <a:p>
            <a:r>
              <a:rPr lang="en-GB" sz="3200" i="1" dirty="0">
                <a:latin typeface="AR CENA" panose="02000000000000000000" pitchFamily="2" charset="0"/>
              </a:rPr>
              <a:t>Soar on wings like an eagle (Isaiah 40:31)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0097" y="2035175"/>
            <a:ext cx="3157968" cy="315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338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7357"/>
            <a:ext cx="10515600" cy="825582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latin typeface="Comic Sans MS" panose="030F0702030302020204" pitchFamily="66" charset="0"/>
              </a:rPr>
              <a:t>Reading at Home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45" y="1423830"/>
            <a:ext cx="12067309" cy="45783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GB" sz="2400" dirty="0">
                <a:latin typeface="Comic Sans MS" panose="030F0702030302020204" pitchFamily="66" charset="0"/>
                <a:cs typeface="Calibri"/>
              </a:rPr>
              <a:t>Children will develop their reading skills through a variety of opportunities including independent reading, guided reading and shared reading.</a:t>
            </a:r>
          </a:p>
          <a:p>
            <a:endParaRPr lang="en-US" sz="2400" dirty="0">
              <a:latin typeface="Comic Sans MS" panose="030F0702030302020204" pitchFamily="66" charset="0"/>
              <a:cs typeface="Calibri"/>
            </a:endParaRPr>
          </a:p>
          <a:p>
            <a:r>
              <a:rPr lang="en-GB" sz="2400" dirty="0">
                <a:latin typeface="Comic Sans MS" panose="030F0702030302020204" pitchFamily="66" charset="0"/>
                <a:cs typeface="Calibri"/>
              </a:rPr>
              <a:t>Children will be able to read from:</a:t>
            </a:r>
            <a:endParaRPr lang="en-US" sz="2400" dirty="0">
              <a:latin typeface="Comic Sans MS" panose="030F0702030302020204" pitchFamily="66" charset="0"/>
              <a:cs typeface="Calibri"/>
            </a:endParaRPr>
          </a:p>
          <a:p>
            <a:pPr lvl="1"/>
            <a:r>
              <a:rPr lang="en-GB" dirty="0">
                <a:latin typeface="Comic Sans MS" panose="030F0702030302020204" pitchFamily="66" charset="0"/>
                <a:cs typeface="Calibri"/>
              </a:rPr>
              <a:t>A levelled book following our schools Accelerated Reading scheme</a:t>
            </a:r>
            <a:endParaRPr lang="en-US" dirty="0">
              <a:latin typeface="Comic Sans MS" panose="030F0702030302020204" pitchFamily="66" charset="0"/>
              <a:cs typeface="Calibri"/>
            </a:endParaRPr>
          </a:p>
          <a:p>
            <a:pPr lvl="1"/>
            <a:r>
              <a:rPr lang="en-GB" dirty="0">
                <a:latin typeface="Comic Sans MS" panose="030F0702030302020204" pitchFamily="66" charset="0"/>
                <a:cs typeface="Calibri"/>
              </a:rPr>
              <a:t>A library book – a book of their choosing from the school library or class reading corner </a:t>
            </a:r>
          </a:p>
          <a:p>
            <a:pPr lvl="1"/>
            <a:endParaRPr lang="en-US" dirty="0">
              <a:latin typeface="Comic Sans MS" panose="030F0702030302020204" pitchFamily="66" charset="0"/>
              <a:cs typeface="Calibri"/>
            </a:endParaRPr>
          </a:p>
          <a:p>
            <a:r>
              <a:rPr lang="en-GB" sz="2400" dirty="0">
                <a:latin typeface="Comic Sans MS" panose="030F0702030302020204" pitchFamily="66" charset="0"/>
                <a:cs typeface="Calibri"/>
              </a:rPr>
              <a:t>How you can help at home:</a:t>
            </a:r>
            <a:endParaRPr lang="en-US" sz="2400" dirty="0">
              <a:latin typeface="Comic Sans MS" panose="030F0702030302020204" pitchFamily="66" charset="0"/>
              <a:cs typeface="Calibri"/>
            </a:endParaRPr>
          </a:p>
          <a:p>
            <a:pPr lvl="1"/>
            <a:r>
              <a:rPr lang="en-GB" dirty="0">
                <a:latin typeface="Comic Sans MS" panose="030F0702030302020204" pitchFamily="66" charset="0"/>
                <a:cs typeface="Calibri"/>
              </a:rPr>
              <a:t>Children should be reading at home everyday</a:t>
            </a:r>
          </a:p>
          <a:p>
            <a:pPr lvl="1"/>
            <a:r>
              <a:rPr lang="en-GB" dirty="0">
                <a:latin typeface="Comic Sans MS" panose="030F0702030302020204" pitchFamily="66" charset="0"/>
                <a:cs typeface="Calibri"/>
              </a:rPr>
              <a:t>Talk about the book and ask questions.</a:t>
            </a:r>
          </a:p>
          <a:p>
            <a:pPr lvl="1"/>
            <a:r>
              <a:rPr lang="en-GB" dirty="0">
                <a:latin typeface="Comic Sans MS" panose="030F0702030302020204" pitchFamily="66" charset="0"/>
                <a:cs typeface="Calibri"/>
              </a:rPr>
              <a:t>Ask them how the book was, do they like books by that author?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5024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07357"/>
            <a:ext cx="10515600" cy="825582"/>
          </a:xfrm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latin typeface="Comic Sans MS" panose="030F0702030302020204" pitchFamily="66" charset="0"/>
              </a:rPr>
              <a:t>Reading at Home – Boom reader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345" y="1423830"/>
            <a:ext cx="12067309" cy="457832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lvl="1" indent="0">
              <a:buNone/>
            </a:pPr>
            <a:r>
              <a:rPr lang="en-GB" dirty="0">
                <a:latin typeface="Comic Sans MS" panose="030F0702030302020204" pitchFamily="66" charset="0"/>
              </a:rPr>
              <a:t>Children / adults to record daily reading at home</a:t>
            </a:r>
          </a:p>
          <a:p>
            <a:pPr marL="457200" lvl="1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r>
              <a:rPr lang="en-GB" dirty="0">
                <a:latin typeface="Comic Sans MS" panose="030F0702030302020204" pitchFamily="66" charset="0"/>
              </a:rPr>
              <a:t>App is available – can be done on phones / </a:t>
            </a:r>
            <a:r>
              <a:rPr lang="en-GB" dirty="0" err="1">
                <a:latin typeface="Comic Sans MS" panose="030F0702030302020204" pitchFamily="66" charset="0"/>
              </a:rPr>
              <a:t>ipads</a:t>
            </a:r>
            <a:r>
              <a:rPr lang="en-GB" dirty="0">
                <a:latin typeface="Comic Sans MS" panose="030F0702030302020204" pitchFamily="66" charset="0"/>
              </a:rPr>
              <a:t> or computer</a:t>
            </a:r>
          </a:p>
          <a:p>
            <a:pPr marL="457200" lvl="1" indent="0">
              <a:buNone/>
            </a:pPr>
            <a:endParaRPr lang="en-GB" dirty="0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endParaRPr lang="en-GB">
              <a:latin typeface="Comic Sans MS" panose="030F0702030302020204" pitchFamily="66" charset="0"/>
            </a:endParaRPr>
          </a:p>
          <a:p>
            <a:pPr marL="457200" lvl="1" indent="0">
              <a:buNone/>
            </a:pPr>
            <a:endParaRPr lang="en-GB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107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AD77C8-0A35-B2CD-424B-DFD35FDAE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10447"/>
            <a:ext cx="11449878" cy="6561166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8D3114-133E-B2C7-150D-FF1591E224C4}"/>
              </a:ext>
            </a:extLst>
          </p:cNvPr>
          <p:cNvSpPr/>
          <p:nvPr/>
        </p:nvSpPr>
        <p:spPr>
          <a:xfrm>
            <a:off x="10217426" y="238539"/>
            <a:ext cx="1272209" cy="13914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101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9823" y="0"/>
            <a:ext cx="10515600" cy="1071789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latin typeface="Comic Sans MS" panose="030F0702030302020204" pitchFamily="66" charset="0"/>
                <a:cs typeface="Calibri" panose="020F0502020204030204" pitchFamily="34" charset="0"/>
              </a:rPr>
              <a:t>Home Learning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7C8374C-C68A-520F-651E-18F0BE423606}"/>
              </a:ext>
            </a:extLst>
          </p:cNvPr>
          <p:cNvSpPr txBox="1"/>
          <p:nvPr/>
        </p:nvSpPr>
        <p:spPr>
          <a:xfrm>
            <a:off x="152400" y="1773382"/>
            <a:ext cx="120396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Reading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Times Tables Rockstars – 2, 5, 10 times tables (Y2)</a:t>
            </a:r>
          </a:p>
          <a:p>
            <a:r>
              <a:rPr lang="en-GB" sz="3200" dirty="0">
                <a:latin typeface="Comic Sans MS" panose="030F0702030302020204" pitchFamily="66" charset="0"/>
              </a:rPr>
              <a:t>						3, 4, 8 times tables (Y3)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>
              <a:latin typeface="Comic Sans MS" panose="030F0702030302020204" pitchFamily="66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 dirty="0">
                <a:latin typeface="Comic Sans MS" panose="030F0702030302020204" pitchFamily="66" charset="0"/>
              </a:rPr>
              <a:t>Bingo Activity</a:t>
            </a:r>
          </a:p>
          <a:p>
            <a:r>
              <a:rPr lang="en-GB" sz="2800" dirty="0">
                <a:latin typeface="Comic Sans MS" panose="030F0702030302020204" pitchFamily="66" charset="0"/>
              </a:rPr>
              <a:t>    (this can be found on the class page on the school website)</a:t>
            </a:r>
          </a:p>
        </p:txBody>
      </p:sp>
    </p:spTree>
    <p:extLst>
      <p:ext uri="{BB962C8B-B14F-4D97-AF65-F5344CB8AC3E}">
        <p14:creationId xmlns:p14="http://schemas.microsoft.com/office/powerpoint/2010/main" val="916880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E2D416-62B7-C3DF-BC9E-D717E95821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499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980482-E34E-200C-36DE-1CDB3DEE1F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9021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CA0CD7-F124-5B82-C746-80F38FA751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4193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9968B-2619-4F71-AB00-4C493E1208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792" y="0"/>
            <a:ext cx="9660835" cy="1026248"/>
          </a:xfrm>
        </p:spPr>
        <p:txBody>
          <a:bodyPr rtlCol="0">
            <a:normAutofit/>
          </a:bodyPr>
          <a:lstStyle/>
          <a:p>
            <a:r>
              <a:rPr lang="en-GB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🤝</a:t>
            </a:r>
            <a:r>
              <a:rPr lang="en-GB" sz="3600" b="1" dirty="0">
                <a:latin typeface="Comic Sans MS" panose="030F0702030302020204" pitchFamily="66" charset="0"/>
                <a:cs typeface="Arial" panose="020B0604020202020204" pitchFamily="34" charset="0"/>
              </a:rPr>
              <a:t>We Love Parent </a:t>
            </a:r>
            <a:r>
              <a:rPr lang="en-GB" sz="3600" b="1" cap="none" spc="400" dirty="0">
                <a:latin typeface="Comic Sans MS" panose="030F0702030302020204" pitchFamily="66" charset="0"/>
              </a:rPr>
              <a:t>Volunteers!</a:t>
            </a:r>
            <a:endParaRPr lang="en-GB" sz="3600" b="1" cap="none" dirty="0">
              <a:latin typeface="Comic Sans MS" panose="030F0702030302020204" pitchFamily="66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B96C74A-46B1-8C45-0E30-311D2AD0CEA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9131" t="30675" r="40108" b="48318"/>
          <a:stretch/>
        </p:blipFill>
        <p:spPr>
          <a:xfrm>
            <a:off x="9766852" y="655812"/>
            <a:ext cx="1721337" cy="17908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7EECCAD-AFA6-3CE4-09BB-462064019C72}"/>
              </a:ext>
            </a:extLst>
          </p:cNvPr>
          <p:cNvSpPr txBox="1"/>
          <p:nvPr/>
        </p:nvSpPr>
        <p:spPr>
          <a:xfrm>
            <a:off x="419190" y="1808708"/>
            <a:ext cx="113536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📖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Volunteers to hear readers are always welcome.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🛡️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 DBS check will be required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if you are able to help on a regular basis.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❤️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Any time you can give is hugely appreciated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and makes a real difference to our children.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🌍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you have a skill, language, hobby, profession or faith that you'd be willing to share?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We'd love to hear from you!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🔗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you have any community or business contacts?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If so, we'd love to be put in touch to help enrich our curriculum and experiences for the children.</a:t>
            </a:r>
          </a:p>
        </p:txBody>
      </p:sp>
    </p:spTree>
    <p:extLst>
      <p:ext uri="{BB962C8B-B14F-4D97-AF65-F5344CB8AC3E}">
        <p14:creationId xmlns:p14="http://schemas.microsoft.com/office/powerpoint/2010/main" val="2711442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3B530F6-5873-2C23-29D9-8A93085E9C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351816-182D-AE1A-3036-43ADDA770D18}"/>
              </a:ext>
            </a:extLst>
          </p:cNvPr>
          <p:cNvSpPr txBox="1"/>
          <p:nvPr/>
        </p:nvSpPr>
        <p:spPr>
          <a:xfrm>
            <a:off x="454659" y="377190"/>
            <a:ext cx="10714311" cy="8956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latin typeface="Comic Sans MS" panose="030F0702030302020204" pitchFamily="66" charset="0"/>
              </a:rPr>
              <a:t>Key Dates</a:t>
            </a:r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Friday 11</a:t>
            </a:r>
            <a:r>
              <a:rPr lang="en-GB" baseline="30000" dirty="0">
                <a:latin typeface="Comic Sans MS" panose="030F0702030302020204" pitchFamily="66" charset="0"/>
              </a:rPr>
              <a:t>th</a:t>
            </a:r>
            <a:r>
              <a:rPr lang="en-GB" dirty="0">
                <a:latin typeface="Comic Sans MS" panose="030F0702030302020204" pitchFamily="66" charset="0"/>
              </a:rPr>
              <a:t> September: Eucharist service at church (children to arrive at church at 8.40am)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Thursday 8</a:t>
            </a:r>
            <a:r>
              <a:rPr lang="en-GB" baseline="30000" dirty="0">
                <a:latin typeface="Comic Sans MS" panose="030F0702030302020204" pitchFamily="66" charset="0"/>
              </a:rPr>
              <a:t>th</a:t>
            </a:r>
            <a:r>
              <a:rPr lang="en-GB" dirty="0">
                <a:latin typeface="Comic Sans MS" panose="030F0702030302020204" pitchFamily="66" charset="0"/>
              </a:rPr>
              <a:t> October: Harvest service at church (children to arrive at church at 8.40am)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Wednesday 21</a:t>
            </a:r>
            <a:r>
              <a:rPr lang="en-GB" baseline="30000" dirty="0">
                <a:latin typeface="Comic Sans MS" panose="030F0702030302020204" pitchFamily="66" charset="0"/>
              </a:rPr>
              <a:t>st</a:t>
            </a:r>
            <a:r>
              <a:rPr lang="en-GB" dirty="0">
                <a:latin typeface="Comic Sans MS" panose="030F0702030302020204" pitchFamily="66" charset="0"/>
              </a:rPr>
              <a:t> / Thursday 22</a:t>
            </a:r>
            <a:r>
              <a:rPr lang="en-GB" baseline="30000" dirty="0">
                <a:latin typeface="Comic Sans MS" panose="030F0702030302020204" pitchFamily="66" charset="0"/>
              </a:rPr>
              <a:t>nd</a:t>
            </a:r>
            <a:r>
              <a:rPr lang="en-GB" dirty="0">
                <a:latin typeface="Comic Sans MS" panose="030F0702030302020204" pitchFamily="66" charset="0"/>
              </a:rPr>
              <a:t> October - Parent consultations (info about booking will be sent out by the office closer to the time)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26</a:t>
            </a:r>
            <a:r>
              <a:rPr lang="en-GB" baseline="30000" dirty="0">
                <a:latin typeface="Comic Sans MS" panose="030F0702030302020204" pitchFamily="66" charset="0"/>
              </a:rPr>
              <a:t>th</a:t>
            </a:r>
            <a:r>
              <a:rPr lang="en-GB" dirty="0">
                <a:latin typeface="Comic Sans MS" panose="030F0702030302020204" pitchFamily="66" charset="0"/>
              </a:rPr>
              <a:t> October - Half term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Thursday 17</a:t>
            </a:r>
            <a:r>
              <a:rPr lang="en-GB" baseline="30000" dirty="0">
                <a:latin typeface="Comic Sans MS" panose="030F0702030302020204" pitchFamily="66" charset="0"/>
              </a:rPr>
              <a:t>th</a:t>
            </a:r>
            <a:r>
              <a:rPr lang="en-GB" dirty="0">
                <a:latin typeface="Comic Sans MS" panose="030F0702030302020204" pitchFamily="66" charset="0"/>
              </a:rPr>
              <a:t> November: Individual pupil photographs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Friday 13</a:t>
            </a:r>
            <a:r>
              <a:rPr lang="en-GB" baseline="30000" dirty="0">
                <a:latin typeface="Comic Sans MS" panose="030F0702030302020204" pitchFamily="66" charset="0"/>
              </a:rPr>
              <a:t>th</a:t>
            </a:r>
            <a:r>
              <a:rPr lang="en-GB" dirty="0">
                <a:latin typeface="Comic Sans MS" panose="030F0702030302020204" pitchFamily="66" charset="0"/>
              </a:rPr>
              <a:t> November: Children in Need non-uniform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30</a:t>
            </a:r>
            <a:r>
              <a:rPr lang="en-GB" baseline="30000" dirty="0">
                <a:latin typeface="Comic Sans MS" panose="030F0702030302020204" pitchFamily="66" charset="0"/>
              </a:rPr>
              <a:t>th</a:t>
            </a:r>
            <a:r>
              <a:rPr lang="en-GB" dirty="0">
                <a:latin typeface="Comic Sans MS" panose="030F0702030302020204" pitchFamily="66" charset="0"/>
              </a:rPr>
              <a:t> November: Occasional day (school not open)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8th December: Whole school Christmas Panto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Comic Sans MS" panose="030F0702030302020204" pitchFamily="66" charset="0"/>
              </a:rPr>
              <a:t>18</a:t>
            </a:r>
            <a:r>
              <a:rPr lang="en-GB" baseline="30000" dirty="0">
                <a:latin typeface="Comic Sans MS" panose="030F0702030302020204" pitchFamily="66" charset="0"/>
              </a:rPr>
              <a:t>th</a:t>
            </a:r>
            <a:r>
              <a:rPr lang="en-GB" dirty="0">
                <a:latin typeface="Comic Sans MS" panose="030F0702030302020204" pitchFamily="66" charset="0"/>
              </a:rPr>
              <a:t> December: Carol service at church (children to arrive at church at 8.40am)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12195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2D8FF5-EDD9-C9C5-59E7-A06276B28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B1905BFD-9511-FACF-9FAE-241BB648A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D58A16-EB27-168D-7EE4-8FE1FDC5193C}"/>
              </a:ext>
            </a:extLst>
          </p:cNvPr>
          <p:cNvSpPr txBox="1"/>
          <p:nvPr/>
        </p:nvSpPr>
        <p:spPr>
          <a:xfrm>
            <a:off x="-1" y="184805"/>
            <a:ext cx="12188951" cy="1186795"/>
          </a:xfrm>
          <a:prstGeom prst="rect">
            <a:avLst/>
          </a:prstGeom>
        </p:spPr>
        <p:txBody>
          <a:bodyPr rot="0" spcFirstLastPara="0" vertOverflow="overflow" horzOverflow="overflow" vert="horz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dirty="0">
                <a:latin typeface="Comic Sans MS" panose="030F0702030302020204" pitchFamily="66" charset="0"/>
                <a:ea typeface="+mj-ea"/>
                <a:cs typeface="+mj-cs"/>
              </a:rPr>
              <a:t>Thank 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F8FF35-F7B2-D476-D48D-3CF738B620E8}"/>
              </a:ext>
            </a:extLst>
          </p:cNvPr>
          <p:cNvSpPr txBox="1"/>
          <p:nvPr/>
        </p:nvSpPr>
        <p:spPr>
          <a:xfrm>
            <a:off x="0" y="2703016"/>
            <a:ext cx="1218895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latin typeface="Comic Sans MS" panose="030F0702030302020204" pitchFamily="66" charset="0"/>
              </a:rPr>
              <a:t>Any questions?</a:t>
            </a: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endParaRPr lang="en-GB" sz="2800" dirty="0">
              <a:latin typeface="Comic Sans MS" panose="030F0702030302020204" pitchFamily="66" charset="0"/>
            </a:endParaRP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Any further queries please email me on:</a:t>
            </a:r>
          </a:p>
          <a:p>
            <a:pPr algn="ctr"/>
            <a:r>
              <a:rPr lang="en-GB" sz="2800" dirty="0">
                <a:latin typeface="Comic Sans MS" panose="030F0702030302020204" pitchFamily="66" charset="0"/>
              </a:rPr>
              <a:t>admin@digswell.herts.sch.uk</a:t>
            </a:r>
          </a:p>
        </p:txBody>
      </p:sp>
    </p:spTree>
    <p:extLst>
      <p:ext uri="{BB962C8B-B14F-4D97-AF65-F5344CB8AC3E}">
        <p14:creationId xmlns:p14="http://schemas.microsoft.com/office/powerpoint/2010/main" val="4190769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B62A003-4B57-A78A-87F3-145A67F6D330}"/>
              </a:ext>
            </a:extLst>
          </p:cNvPr>
          <p:cNvSpPr txBox="1"/>
          <p:nvPr/>
        </p:nvSpPr>
        <p:spPr>
          <a:xfrm>
            <a:off x="1031897" y="659219"/>
            <a:ext cx="10692743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Everyone in our school community has the right to </a:t>
            </a:r>
          </a:p>
          <a:p>
            <a:pPr algn="ctr"/>
            <a:r>
              <a:rPr lang="en-GB" sz="3200" dirty="0">
                <a:latin typeface="Comic Sans MS" panose="030F0702030302020204" pitchFamily="66" charset="0"/>
              </a:rPr>
              <a:t>learn, be happy and to feel safe.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0044DD-174C-2654-C742-8475FAD1CB00}"/>
              </a:ext>
            </a:extLst>
          </p:cNvPr>
          <p:cNvSpPr txBox="1"/>
          <p:nvPr/>
        </p:nvSpPr>
        <p:spPr>
          <a:xfrm>
            <a:off x="619759" y="980946"/>
            <a:ext cx="1069274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200" b="1" dirty="0">
                <a:latin typeface="Comic Sans MS" panose="030F0702030302020204" pitchFamily="66" charset="0"/>
              </a:rPr>
              <a:t>Class Teacher:	</a:t>
            </a:r>
          </a:p>
          <a:p>
            <a:r>
              <a:rPr lang="en-GB" sz="3200" b="1" dirty="0">
                <a:latin typeface="Comic Sans MS" panose="030F0702030302020204" pitchFamily="66" charset="0"/>
              </a:rPr>
              <a:t>				Mr Beaumont</a:t>
            </a:r>
          </a:p>
          <a:p>
            <a:r>
              <a:rPr lang="en-GB" sz="3200" b="1" dirty="0">
                <a:latin typeface="Comic Sans MS" panose="030F0702030302020204" pitchFamily="66" charset="0"/>
              </a:rPr>
              <a:t>				</a:t>
            </a:r>
          </a:p>
          <a:p>
            <a:r>
              <a:rPr lang="en-GB" sz="3200" b="1" dirty="0">
                <a:latin typeface="Comic Sans MS" panose="030F0702030302020204" pitchFamily="66" charset="0"/>
              </a:rPr>
              <a:t>Teaching Assistants:</a:t>
            </a:r>
          </a:p>
          <a:p>
            <a:r>
              <a:rPr lang="en-GB" sz="3200" b="1" dirty="0">
                <a:latin typeface="Comic Sans MS" panose="030F0702030302020204" pitchFamily="66" charset="0"/>
              </a:rPr>
              <a:t>				Mrs Pedley &amp; Miss </a:t>
            </a:r>
            <a:r>
              <a:rPr lang="en-GB" sz="3200" b="1" dirty="0" err="1">
                <a:latin typeface="Comic Sans MS" panose="030F0702030302020204" pitchFamily="66" charset="0"/>
              </a:rPr>
              <a:t>Kiedyk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71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835562C-5265-7E22-2B56-9CD5A83DE5AE}"/>
              </a:ext>
            </a:extLst>
          </p:cNvPr>
          <p:cNvSpPr txBox="1"/>
          <p:nvPr/>
        </p:nvSpPr>
        <p:spPr>
          <a:xfrm>
            <a:off x="274608" y="387927"/>
            <a:ext cx="11642785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latin typeface="Comic Sans MS" panose="030F0702030302020204" pitchFamily="66" charset="0"/>
              </a:rPr>
              <a:t>School Start and End Times</a:t>
            </a:r>
          </a:p>
          <a:p>
            <a:endParaRPr lang="en-GB" b="1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  <a:cs typeface="Calibri"/>
              </a:rPr>
              <a:t>School starts at 8:40a.m.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  <a:cs typeface="Calibri"/>
              </a:rPr>
              <a:t>Children in Y3 enter and leave by the</a:t>
            </a:r>
          </a:p>
          <a:p>
            <a:r>
              <a:rPr lang="en-GB" sz="2400" dirty="0">
                <a:latin typeface="Comic Sans MS" panose="030F0702030302020204" pitchFamily="66" charset="0"/>
                <a:cs typeface="Calibri"/>
              </a:rPr>
              <a:t>	door onto the playground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sz="2400" dirty="0">
              <a:latin typeface="Comic Sans MS" panose="030F0702030302020204" pitchFamily="66" charset="0"/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  <a:cs typeface="Calibri"/>
              </a:rPr>
              <a:t>Any child coming into school after 8.45a.m. </a:t>
            </a:r>
            <a:r>
              <a:rPr lang="en-GB" sz="2400" b="1" dirty="0">
                <a:latin typeface="Comic Sans MS" panose="030F0702030302020204" pitchFamily="66" charset="0"/>
                <a:cs typeface="Calibri"/>
              </a:rPr>
              <a:t>must</a:t>
            </a:r>
            <a:r>
              <a:rPr lang="en-GB" sz="2400" dirty="0">
                <a:latin typeface="Comic Sans MS" panose="030F0702030302020204" pitchFamily="66" charset="0"/>
                <a:cs typeface="Calibri"/>
              </a:rPr>
              <a:t> </a:t>
            </a:r>
            <a:r>
              <a:rPr lang="en-GB" sz="2400" b="1" dirty="0">
                <a:latin typeface="Comic Sans MS" panose="030F0702030302020204" pitchFamily="66" charset="0"/>
                <a:cs typeface="Calibri"/>
              </a:rPr>
              <a:t>come in via the school office</a:t>
            </a:r>
            <a:endParaRPr lang="en-GB" sz="2400" dirty="0">
              <a:latin typeface="Comic Sans MS" panose="030F0702030302020204" pitchFamily="66" charset="0"/>
              <a:cs typeface="Calibri"/>
            </a:endParaRPr>
          </a:p>
          <a:p>
            <a:endParaRPr lang="en-GB" sz="2400" dirty="0">
              <a:latin typeface="Comic Sans MS" panose="030F0702030302020204" pitchFamily="66" charset="0"/>
              <a:cs typeface="Calibri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  <a:cs typeface="Calibri"/>
              </a:rPr>
              <a:t>School finishes at 3.25p.m. Monday – Thursday and at 2.10p.m. on Friday</a:t>
            </a:r>
          </a:p>
          <a:p>
            <a:r>
              <a:rPr lang="en-GB" sz="2800" dirty="0">
                <a:latin typeface="Comic Sans MS" panose="030F0702030302020204" pitchFamily="66" charset="0"/>
                <a:cs typeface="Calibri"/>
              </a:rPr>
              <a:t>   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FA11F4-C03F-798B-2913-712341470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2015" y="1317145"/>
            <a:ext cx="2337758" cy="15412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7D5A60-3FA8-873E-4511-8AEFCF2EE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333" y="4558801"/>
            <a:ext cx="4743334" cy="22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160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84A775-E672-B834-1ECF-E9D9BB42EA36}"/>
              </a:ext>
            </a:extLst>
          </p:cNvPr>
          <p:cNvSpPr txBox="1"/>
          <p:nvPr/>
        </p:nvSpPr>
        <p:spPr>
          <a:xfrm>
            <a:off x="227954" y="123017"/>
            <a:ext cx="11736092" cy="73558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4000" b="1" dirty="0">
                <a:latin typeface="Comic Sans MS" panose="030F0702030302020204" pitchFamily="66" charset="0"/>
                <a:cs typeface="Calibri" panose="020F0502020204030204" pitchFamily="34" charset="0"/>
              </a:rPr>
              <a:t>Being Ready for School</a:t>
            </a:r>
          </a:p>
          <a:p>
            <a:pPr marL="457200" indent="-457200">
              <a:buFont typeface="Arial"/>
              <a:buChar char="•"/>
            </a:pPr>
            <a:endParaRPr lang="en-GB" sz="1600" dirty="0">
              <a:latin typeface="Comic Sans MS" panose="030F0702030302020204" pitchFamily="66" charset="0"/>
              <a:cs typeface="Calibri" panose="020F0502020204030204" pitchFamily="34" charset="0"/>
            </a:endParaRPr>
          </a:p>
          <a:p>
            <a:pPr marL="342900" indent="-342900">
              <a:buFont typeface="Arial"/>
              <a:buChar char="•"/>
            </a:pPr>
            <a:endParaRPr lang="en-GB" sz="2800" dirty="0">
              <a:latin typeface="Comic Sans MS" panose="030F0702030302020204" pitchFamily="66" charset="0"/>
              <a:cs typeface="Calibri" panose="020F0502020204030204" pitchFamily="34" charset="0"/>
            </a:endParaRPr>
          </a:p>
          <a:p>
            <a:pPr marL="342900" indent="-342900">
              <a:buFont typeface="Arial"/>
              <a:buChar char="•"/>
            </a:pPr>
            <a:r>
              <a:rPr lang="en-GB" sz="2800" dirty="0">
                <a:latin typeface="Comic Sans MS" panose="030F0702030302020204" pitchFamily="66" charset="0"/>
                <a:cs typeface="Calibri"/>
              </a:rPr>
              <a:t>Please ensure your child comes to school everyday in the correct uniform</a:t>
            </a:r>
          </a:p>
          <a:p>
            <a:pPr marL="342900" indent="-342900">
              <a:buFont typeface="Arial"/>
              <a:buChar char="•"/>
            </a:pPr>
            <a:endParaRPr lang="en-GB" sz="2800" dirty="0">
              <a:latin typeface="Comic Sans MS" panose="030F0702030302020204" pitchFamily="66" charset="0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GB" sz="2800" dirty="0">
                <a:latin typeface="Comic Sans MS" panose="030F0702030302020204" pitchFamily="66" charset="0"/>
                <a:cs typeface="Calibri"/>
              </a:rPr>
              <a:t>Please ensure that they are dressed appropriately for the weather e.g. hats/raincoats</a:t>
            </a:r>
          </a:p>
          <a:p>
            <a:pPr marL="342900" indent="-342900">
              <a:buFont typeface="Arial"/>
              <a:buChar char="•"/>
            </a:pPr>
            <a:endParaRPr lang="en-GB" sz="2800" dirty="0">
              <a:latin typeface="Comic Sans MS" panose="030F0702030302020204" pitchFamily="66" charset="0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en-GB" sz="2800" dirty="0">
                <a:latin typeface="Comic Sans MS" panose="030F0702030302020204" pitchFamily="66" charset="0"/>
                <a:cs typeface="Calibri"/>
              </a:rPr>
              <a:t>Label every piece of clothing!</a:t>
            </a:r>
          </a:p>
          <a:p>
            <a:pPr marL="342900" indent="-342900">
              <a:buFont typeface="Arial"/>
              <a:buChar char="•"/>
            </a:pPr>
            <a:endParaRPr lang="en-GB" sz="2800" dirty="0">
              <a:latin typeface="Comic Sans MS" panose="030F0702030302020204" pitchFamily="66" charset="0"/>
              <a:cs typeface="Calibri" panose="020F0502020204030204" pitchFamily="34" charset="0"/>
            </a:endParaRPr>
          </a:p>
          <a:p>
            <a:pPr marL="342900" indent="-342900">
              <a:buFont typeface="Arial"/>
              <a:buChar char="•"/>
            </a:pPr>
            <a:r>
              <a:rPr lang="en-GB" sz="2800" dirty="0">
                <a:latin typeface="Comic Sans MS" panose="030F0702030302020204" pitchFamily="66" charset="0"/>
                <a:cs typeface="Calibri"/>
              </a:rPr>
              <a:t>Water bottles to be brought to school each day</a:t>
            </a:r>
          </a:p>
          <a:p>
            <a:pPr marL="342900" indent="-342900">
              <a:buFont typeface="Arial"/>
              <a:buChar char="•"/>
            </a:pPr>
            <a:endParaRPr lang="en-GB" sz="2800" dirty="0">
              <a:latin typeface="Comic Sans MS" panose="030F0702030302020204" pitchFamily="66" charset="0"/>
              <a:cs typeface="Calibri" panose="020F0502020204030204" pitchFamily="34" charset="0"/>
            </a:endParaRPr>
          </a:p>
          <a:p>
            <a:pPr marL="342900" indent="-342900">
              <a:buFont typeface="Arial"/>
              <a:buChar char="•"/>
            </a:pPr>
            <a:r>
              <a:rPr lang="en-GB" sz="2800" dirty="0">
                <a:latin typeface="Comic Sans MS" panose="030F0702030302020204" pitchFamily="66" charset="0"/>
                <a:cs typeface="Calibri"/>
              </a:rPr>
              <a:t>Reading book brought to school each day - this helps for when we have reading volunteers</a:t>
            </a:r>
          </a:p>
          <a:p>
            <a:pPr marL="342900" indent="-342900">
              <a:buFont typeface="Arial"/>
              <a:buChar char="•"/>
            </a:pPr>
            <a:endParaRPr lang="en-GB" sz="2800" dirty="0">
              <a:latin typeface="Calibri"/>
              <a:cs typeface="Calibri"/>
            </a:endParaRPr>
          </a:p>
          <a:p>
            <a:endParaRPr lang="en-GB" sz="2400" dirty="0">
              <a:latin typeface="Comic Sans MS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7601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CA3746-F735-16D3-EA22-9FF511E80EC9}"/>
              </a:ext>
            </a:extLst>
          </p:cNvPr>
          <p:cNvSpPr txBox="1"/>
          <p:nvPr/>
        </p:nvSpPr>
        <p:spPr>
          <a:xfrm>
            <a:off x="225083" y="225083"/>
            <a:ext cx="119669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000" b="1" dirty="0">
                <a:latin typeface="Comic Sans MS" panose="030F0702030302020204" pitchFamily="66" charset="0"/>
              </a:rPr>
              <a:t>Attendance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27E40A-830A-B6C0-379C-4BD4852250A9}"/>
              </a:ext>
            </a:extLst>
          </p:cNvPr>
          <p:cNvSpPr txBox="1"/>
          <p:nvPr/>
        </p:nvSpPr>
        <p:spPr>
          <a:xfrm>
            <a:off x="5512280" y="1688123"/>
            <a:ext cx="65074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Please ensure your child attends school at all times unless for illness or injury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Holidays during school time will </a:t>
            </a:r>
            <a:r>
              <a:rPr lang="en-GB" sz="2400" b="1" dirty="0">
                <a:latin typeface="Comic Sans MS" panose="030F0702030302020204" pitchFamily="66" charset="0"/>
              </a:rPr>
              <a:t>not</a:t>
            </a:r>
            <a:r>
              <a:rPr lang="en-GB" sz="2400" dirty="0">
                <a:latin typeface="Comic Sans MS" panose="030F0702030302020204" pitchFamily="66" charset="0"/>
              </a:rPr>
              <a:t> be authorised 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latin typeface="Comic Sans MS" panose="030F0702030302020204" pitchFamily="66" charset="0"/>
              </a:rPr>
              <a:t>Attendance is regularly monitored and you will be contacted by the school if your child’s attendance is low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42319D-2E88-F7FD-F9D8-A79B3187DA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14" y="1237151"/>
            <a:ext cx="4461071" cy="521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398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extLst>
              <a:ext uri="{FF2B5EF4-FFF2-40B4-BE49-F238E27FC236}">
                <a16:creationId xmlns:a16="http://schemas.microsoft.com/office/drawing/2014/main" id="{00005696-2ED4-DC01-BDDC-618528BDDCCC}"/>
              </a:ext>
            </a:extLst>
          </p:cNvPr>
          <p:cNvSpPr/>
          <p:nvPr/>
        </p:nvSpPr>
        <p:spPr>
          <a:xfrm>
            <a:off x="1496291" y="1385454"/>
            <a:ext cx="10501744" cy="5765041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A8F1DC7-A9F5-EF82-6B6A-D01B63A04829}"/>
              </a:ext>
            </a:extLst>
          </p:cNvPr>
          <p:cNvSpPr txBox="1"/>
          <p:nvPr/>
        </p:nvSpPr>
        <p:spPr>
          <a:xfrm>
            <a:off x="193965" y="337425"/>
            <a:ext cx="6508760" cy="23496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Please come to speak to us at any time.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After school is always best because we are settling the children in in the morning.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GB" sz="2000" dirty="0">
                <a:latin typeface="Comic Sans MS" panose="030F0702030302020204" pitchFamily="66" charset="0"/>
              </a:rPr>
              <a:t>Send an email if you can’t catch us at the end of the day: </a:t>
            </a:r>
            <a:r>
              <a:rPr lang="en-GB" sz="2000" u="sng" dirty="0">
                <a:latin typeface="Comic Sans MS" panose="030F0702030302020204" pitchFamily="66" charset="0"/>
              </a:rPr>
              <a:t>admin@digswell.herts.sch.uk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D855765-39D3-9DBB-E5E6-4885C36C016B}"/>
              </a:ext>
            </a:extLst>
          </p:cNvPr>
          <p:cNvSpPr/>
          <p:nvPr/>
        </p:nvSpPr>
        <p:spPr>
          <a:xfrm>
            <a:off x="886691" y="3291308"/>
            <a:ext cx="3352801" cy="2542309"/>
          </a:xfrm>
          <a:prstGeom prst="roundRect">
            <a:avLst/>
          </a:prstGeom>
          <a:solidFill>
            <a:schemeClr val="tx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chemeClr val="bg1"/>
                </a:solidFill>
                <a:latin typeface="Comic Sans MS" panose="030F0702030302020204" pitchFamily="66" charset="0"/>
              </a:rPr>
              <a:t>First speak to your class teacher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004704-A6D4-8E70-D175-CBCEB0F95939}"/>
              </a:ext>
            </a:extLst>
          </p:cNvPr>
          <p:cNvSpPr txBox="1"/>
          <p:nvPr/>
        </p:nvSpPr>
        <p:spPr>
          <a:xfrm>
            <a:off x="7065817" y="68576"/>
            <a:ext cx="60128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Comic Sans MS" panose="030F0702030302020204" pitchFamily="66" charset="0"/>
              </a:rPr>
              <a:t>Communication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DD689E5-3917-D891-2E85-C98EFFD1076D}"/>
              </a:ext>
            </a:extLst>
          </p:cNvPr>
          <p:cNvSpPr/>
          <p:nvPr/>
        </p:nvSpPr>
        <p:spPr>
          <a:xfrm>
            <a:off x="4641272" y="3291308"/>
            <a:ext cx="3352801" cy="2542309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latin typeface="Comic Sans MS" panose="030F0702030302020204" pitchFamily="66" charset="0"/>
              </a:rPr>
              <a:t>If not resolved, speak to the Phase Leader, Miss Brady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F6BB335-83B3-FD2C-0CFC-BBCADDEFC306}"/>
              </a:ext>
            </a:extLst>
          </p:cNvPr>
          <p:cNvSpPr/>
          <p:nvPr/>
        </p:nvSpPr>
        <p:spPr>
          <a:xfrm>
            <a:off x="8395854" y="3231654"/>
            <a:ext cx="3352801" cy="2542309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If issue is still not resolved contact the school office to arrange a meeting with the Assistant Head: Mrs de la Croix</a:t>
            </a:r>
          </a:p>
        </p:txBody>
      </p:sp>
    </p:spTree>
    <p:extLst>
      <p:ext uri="{BB962C8B-B14F-4D97-AF65-F5344CB8AC3E}">
        <p14:creationId xmlns:p14="http://schemas.microsoft.com/office/powerpoint/2010/main" val="3594115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F42DC8-CA00-5AE4-4A20-D4D69BF7E355}"/>
              </a:ext>
            </a:extLst>
          </p:cNvPr>
          <p:cNvSpPr txBox="1"/>
          <p:nvPr/>
        </p:nvSpPr>
        <p:spPr>
          <a:xfrm>
            <a:off x="-3048" y="0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Comic Sans MS" panose="030F0702030302020204" pitchFamily="66" charset="0"/>
              </a:rPr>
              <a:t>Communication Reminders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29108-4240-BE95-7ABE-65BDC6D91D65}"/>
              </a:ext>
            </a:extLst>
          </p:cNvPr>
          <p:cNvSpPr txBox="1"/>
          <p:nvPr/>
        </p:nvSpPr>
        <p:spPr>
          <a:xfrm>
            <a:off x="-3048" y="992732"/>
            <a:ext cx="12188952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All urgent messages should be communicated to the School Office via telephone or in person on the day.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Feel free to pass a note or letter to the member of staff outside on the playground in the morning.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All non-urgent messages that you wish to communicate via email should be directed to the school office on </a:t>
            </a:r>
            <a:r>
              <a:rPr lang="en-GB" sz="2800" dirty="0">
                <a:latin typeface="Comic Sans MS" panose="030F0702030302020204" pitchFamily="66" charset="0"/>
                <a:hlinkClick r:id="rId2"/>
              </a:rPr>
              <a:t>admin@digswell.herts.sch.uk</a:t>
            </a:r>
            <a:r>
              <a:rPr lang="en-GB" sz="2800" dirty="0">
                <a:latin typeface="Comic Sans MS" panose="030F0702030302020204" pitchFamily="66" charset="0"/>
              </a:rPr>
              <a:t> – in the subject heading you can state who you wish the email to be forwarded to.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>
                <a:latin typeface="Comic Sans MS" panose="030F0702030302020204" pitchFamily="66" charset="0"/>
              </a:rPr>
              <a:t>To make an appointment with the class teacher, please collect a form from the school office.</a:t>
            </a:r>
          </a:p>
        </p:txBody>
      </p:sp>
    </p:spTree>
    <p:extLst>
      <p:ext uri="{BB962C8B-B14F-4D97-AF65-F5344CB8AC3E}">
        <p14:creationId xmlns:p14="http://schemas.microsoft.com/office/powerpoint/2010/main" val="2050650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2DA2A44-2DAB-69BF-71DE-1050482688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57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43E23E-CEAE-53D2-36B2-F3DA2D0E7FCD}"/>
              </a:ext>
            </a:extLst>
          </p:cNvPr>
          <p:cNvSpPr txBox="1"/>
          <p:nvPr/>
        </p:nvSpPr>
        <p:spPr>
          <a:xfrm>
            <a:off x="-304802" y="0"/>
            <a:ext cx="11790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latin typeface="Comic Sans MS" panose="030F0702030302020204" pitchFamily="66" charset="0"/>
              </a:rPr>
              <a:t>Reading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8D3EC1-FA3A-C457-EC98-8B559C8126C7}"/>
              </a:ext>
            </a:extLst>
          </p:cNvPr>
          <p:cNvSpPr txBox="1"/>
          <p:nvPr/>
        </p:nvSpPr>
        <p:spPr>
          <a:xfrm>
            <a:off x="157628" y="1002233"/>
            <a:ext cx="1154083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600" dirty="0">
                <a:latin typeface="Comic Sans MS" panose="030F0702030302020204" pitchFamily="66" charset="0"/>
              </a:rPr>
              <a:t>Accelerated Reading:</a:t>
            </a:r>
          </a:p>
          <a:p>
            <a:endParaRPr lang="en-GB" sz="26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omic Sans MS" panose="030F0702030302020204" pitchFamily="66" charset="0"/>
              </a:rPr>
              <a:t>Children will be assessed every half term using the Star Reader test </a:t>
            </a:r>
          </a:p>
          <a:p>
            <a:endParaRPr lang="en-GB" sz="26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omic Sans MS" panose="030F0702030302020204" pitchFamily="66" charset="0"/>
              </a:rPr>
              <a:t>All reading at home to be logged onto Boom Reader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6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omic Sans MS" panose="030F0702030302020204" pitchFamily="66" charset="0"/>
              </a:rPr>
              <a:t>This can be done via the Boom Reader app or the website</a:t>
            </a:r>
          </a:p>
          <a:p>
            <a:r>
              <a:rPr lang="en-GB" sz="2600" dirty="0">
                <a:latin typeface="Comic Sans MS" panose="030F0702030302020204" pitchFamily="66" charset="0"/>
              </a:rPr>
              <a:t>    (boomreader.co.uk)</a:t>
            </a:r>
          </a:p>
          <a:p>
            <a:endParaRPr lang="en-GB" sz="2600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600" dirty="0">
                <a:latin typeface="Comic Sans MS" panose="030F0702030302020204" pitchFamily="66" charset="0"/>
              </a:rPr>
              <a:t>Once the children have finished a book they need to complete a quiz at school - asap</a:t>
            </a:r>
          </a:p>
        </p:txBody>
      </p:sp>
    </p:spTree>
    <p:extLst>
      <p:ext uri="{BB962C8B-B14F-4D97-AF65-F5344CB8AC3E}">
        <p14:creationId xmlns:p14="http://schemas.microsoft.com/office/powerpoint/2010/main" val="3935670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44E3BB9A-3BF5-4BE4-90CF-48BFABC7851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CC1EC7F0116242A9EFC2F8C9CC23DE" ma:contentTypeVersion="20" ma:contentTypeDescription="Create a new document." ma:contentTypeScope="" ma:versionID="e0c0a147b8741cc8d691db1ee3e7face">
  <xsd:schema xmlns:xsd="http://www.w3.org/2001/XMLSchema" xmlns:xs="http://www.w3.org/2001/XMLSchema" xmlns:p="http://schemas.microsoft.com/office/2006/metadata/properties" xmlns:ns2="7586a559-7c5c-44c3-b4f3-3037de94dfef" xmlns:ns3="64083f2c-823e-45c2-8d87-748c8fae564c" targetNamespace="http://schemas.microsoft.com/office/2006/metadata/properties" ma:root="true" ma:fieldsID="6064a8e31b1b72ed22d5258e4fc9a49b" ns2:_="" ns3:_="">
    <xsd:import namespace="7586a559-7c5c-44c3-b4f3-3037de94dfef"/>
    <xsd:import namespace="64083f2c-823e-45c2-8d87-748c8fae564c"/>
    <xsd:element name="properties">
      <xsd:complexType>
        <xsd:sequence>
          <xsd:element name="documentManagement">
            <xsd:complexType>
              <xsd:all>
                <xsd:element ref="ns2:CloudMigratorOriginId" minOccurs="0"/>
                <xsd:element ref="ns2:FileHash" minOccurs="0"/>
                <xsd:element ref="ns2:CloudMigratorVersion" minOccurs="0"/>
                <xsd:element ref="ns2:UniqueSourceRef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86a559-7c5c-44c3-b4f3-3037de94dfef" elementFormDefault="qualified">
    <xsd:import namespace="http://schemas.microsoft.com/office/2006/documentManagement/types"/>
    <xsd:import namespace="http://schemas.microsoft.com/office/infopath/2007/PartnerControls"/>
    <xsd:element name="CloudMigratorOriginId" ma:index="8" nillable="true" ma:displayName="CloudMigratorOriginId" ma:internalName="CloudMigratorOriginId">
      <xsd:simpleType>
        <xsd:restriction base="dms:Note">
          <xsd:maxLength value="255"/>
        </xsd:restriction>
      </xsd:simpleType>
    </xsd:element>
    <xsd:element name="FileHash" ma:index="9" nillable="true" ma:displayName="FileHash" ma:internalName="FileHash">
      <xsd:simpleType>
        <xsd:restriction base="dms:Note">
          <xsd:maxLength value="255"/>
        </xsd:restriction>
      </xsd:simpleType>
    </xsd:element>
    <xsd:element name="CloudMigratorVersion" ma:index="10" nillable="true" ma:displayName="CloudMigratorVersion" ma:internalName="CloudMigratorVersion">
      <xsd:simpleType>
        <xsd:restriction base="dms:Note">
          <xsd:maxLength value="255"/>
        </xsd:restriction>
      </xsd:simpleType>
    </xsd:element>
    <xsd:element name="UniqueSourceRef" ma:index="11" nillable="true" ma:displayName="UniqueSourceRef" ma:internalName="UniqueSourceRef">
      <xsd:simpleType>
        <xsd:restriction base="dms:Note">
          <xsd:maxLength value="255"/>
        </xsd:restriction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5e13ceac-f8ef-434f-8f10-897e86008fe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083f2c-823e-45c2-8d87-748c8fae564c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4e7cc91b-0fe3-4ca9-9f8f-46b2a5358693}" ma:internalName="TaxCatchAll" ma:showField="CatchAllData" ma:web="64083f2c-823e-45c2-8d87-748c8fae56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CloudMigratorOriginId xmlns="7586a559-7c5c-44c3-b4f3-3037de94dfef" xsi:nil="true"/>
    <CloudMigratorVersion xmlns="7586a559-7c5c-44c3-b4f3-3037de94dfef" xsi:nil="true"/>
    <UniqueSourceRef xmlns="7586a559-7c5c-44c3-b4f3-3037de94dfef" xsi:nil="true"/>
    <FileHash xmlns="7586a559-7c5c-44c3-b4f3-3037de94dfef" xsi:nil="true"/>
    <lcf76f155ced4ddcb4097134ff3c332f xmlns="7586a559-7c5c-44c3-b4f3-3037de94dfef">
      <Terms xmlns="http://schemas.microsoft.com/office/infopath/2007/PartnerControls"/>
    </lcf76f155ced4ddcb4097134ff3c332f>
    <TaxCatchAll xmlns="64083f2c-823e-45c2-8d87-748c8fae564c" xsi:nil="true"/>
    <SharedWithUsers xmlns="64083f2c-823e-45c2-8d87-748c8fae564c">
      <UserInfo>
        <DisplayName>Simon Horleston</DisplayName>
        <AccountId>77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E7B8EAA-2FAB-4F91-A2ED-BE708C5121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86a559-7c5c-44c3-b4f3-3037de94dfef"/>
    <ds:schemaRef ds:uri="64083f2c-823e-45c2-8d87-748c8fae564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A9060D5-0C40-41E1-8766-EE652BE52570}">
  <ds:schemaRefs>
    <ds:schemaRef ds:uri="http://schemas.microsoft.com/office/2006/metadata/properties"/>
    <ds:schemaRef ds:uri="http://purl.org/dc/elements/1.1/"/>
    <ds:schemaRef ds:uri="7586a559-7c5c-44c3-b4f3-3037de94dfef"/>
    <ds:schemaRef ds:uri="http://purl.org/dc/terms/"/>
    <ds:schemaRef ds:uri="http://www.w3.org/XML/1998/namespace"/>
    <ds:schemaRef ds:uri="http://schemas.openxmlformats.org/package/2006/metadata/core-properties"/>
    <ds:schemaRef ds:uri="64083f2c-823e-45c2-8d87-748c8fae564c"/>
    <ds:schemaRef ds:uri="http://schemas.microsoft.com/office/2006/documentManagement/types"/>
    <ds:schemaRef ds:uri="http://schemas.microsoft.com/office/infopath/2007/PartnerControl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733661B-B657-4AE0-A553-0F7033A9EA8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3796</TotalTime>
  <Words>915</Words>
  <Application>Microsoft Office PowerPoint</Application>
  <PresentationFormat>Widescreen</PresentationFormat>
  <Paragraphs>148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AR CENA</vt:lpstr>
      <vt:lpstr>Arial</vt:lpstr>
      <vt:lpstr>Calibri</vt:lpstr>
      <vt:lpstr>Calibri Light</vt:lpstr>
      <vt:lpstr>Comic Sans MS</vt:lpstr>
      <vt:lpstr>Office Theme</vt:lpstr>
      <vt:lpstr>Metropolitan</vt:lpstr>
      <vt:lpstr>    Welcome to  Year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Reading at Home</vt:lpstr>
      <vt:lpstr>Reading at Home – Boom reader</vt:lpstr>
      <vt:lpstr>PowerPoint Presentation</vt:lpstr>
      <vt:lpstr>Home Learning</vt:lpstr>
      <vt:lpstr>PowerPoint Presentation</vt:lpstr>
      <vt:lpstr>PowerPoint Presentation</vt:lpstr>
      <vt:lpstr>PowerPoint Presentation</vt:lpstr>
      <vt:lpstr>🤝We Love Parent Volunteers!</vt:lpstr>
      <vt:lpstr>PowerPoint Presentation</vt:lpstr>
      <vt:lpstr>PowerPoint Presentation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5</dc:title>
  <dc:creator>DelacroixR</dc:creator>
  <cp:lastModifiedBy>Peter Beaumont</cp:lastModifiedBy>
  <cp:revision>205</cp:revision>
  <dcterms:created xsi:type="dcterms:W3CDTF">2020-09-06T13:17:39Z</dcterms:created>
  <dcterms:modified xsi:type="dcterms:W3CDTF">2026-09-09T21:17:35Z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0x010100DFCC1EC7F0116242A9EFC2F8C9CC23DE</vt:lpwstr>
  </property>
  <property fmtid="{D5CDD505-2E9C-101B-9397-08002B2CF9AE}" pid="3" name="Order">
    <vt:r8>56600</vt:r8>
  </property>
  <property fmtid="{D5CDD505-2E9C-101B-9397-08002B2CF9AE}" pid="4" name="MediaServiceImageTags">
    <vt:lpwstr/>
  </property>
  <property fmtid="{D5CDD505-2E9C-101B-9397-08002B2CF9AE}" pid="5" name="TriggerFlowInfo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</Properties>
</file>